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5885"/>
  </p:normalViewPr>
  <p:slideViewPr>
    <p:cSldViewPr snapToGrid="0" snapToObjects="1">
      <p:cViewPr varScale="1">
        <p:scale>
          <a:sx n="90" d="100"/>
          <a:sy n="90" d="100"/>
        </p:scale>
        <p:origin x="232" y="872"/>
      </p:cViewPr>
      <p:guideLst/>
    </p:cSldViewPr>
  </p:slideViewPr>
  <p:notesTextViewPr>
    <p:cViewPr>
      <p:scale>
        <a:sx n="1" d="1"/>
        <a:sy n="1" d="1"/>
      </p:scale>
      <p:origin x="0" y="-3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8AF76-3A4C-D145-BEB5-5582F7D85083}" type="datetimeFigureOut">
              <a:rPr lang="nl-NL" smtClean="0"/>
              <a:t>03-04-2020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1EDD7-C031-3243-834D-6342CF7C8D4A}" type="slidenum">
              <a:rPr lang="nl-NL" smtClean="0"/>
              <a:t>‹nr.›</a:t>
            </a:fld>
            <a:endParaRPr lang="nl-NL"/>
          </a:p>
        </p:txBody>
      </p:sp>
    </p:spTree>
    <p:extLst>
      <p:ext uri="{BB962C8B-B14F-4D97-AF65-F5344CB8AC3E}">
        <p14:creationId xmlns:p14="http://schemas.microsoft.com/office/powerpoint/2010/main" val="940046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Levenim MT" panose="02010502060101010101" pitchFamily="2" charset="-79"/>
                <a:cs typeface="Levenim MT" panose="02010502060101010101" pitchFamily="2" charset="-79"/>
              </a:rPr>
              <a:t>Voor vandaag een heel </a:t>
            </a:r>
            <a:r>
              <a:rPr lang="nl-NL" i="1" dirty="0">
                <a:latin typeface="Levenim MT" panose="02010502060101010101" pitchFamily="2" charset="-79"/>
                <a:cs typeface="Levenim MT" panose="02010502060101010101" pitchFamily="2" charset="-79"/>
              </a:rPr>
              <a:t>kriebelig</a:t>
            </a:r>
            <a:r>
              <a:rPr lang="nl-NL" dirty="0">
                <a:latin typeface="Levenim MT" panose="02010502060101010101" pitchFamily="2" charset="-79"/>
                <a:cs typeface="Levenim MT" panose="02010502060101010101" pitchFamily="2" charset="-79"/>
              </a:rPr>
              <a:t> onderwerp, maar zeker niet minder belangrijk: LUIZEN! De verschrikkelijke kriebeldiertjes waar </a:t>
            </a:r>
            <a:r>
              <a:rPr lang="nl-NL" i="1" dirty="0">
                <a:latin typeface="Levenim MT" panose="02010502060101010101" pitchFamily="2" charset="-79"/>
                <a:cs typeface="Levenim MT" panose="02010502060101010101" pitchFamily="2" charset="-79"/>
              </a:rPr>
              <a:t>iedereen </a:t>
            </a:r>
            <a:r>
              <a:rPr lang="nl-NL" i="0" dirty="0">
                <a:latin typeface="Levenim MT" panose="02010502060101010101" pitchFamily="2" charset="-79"/>
                <a:cs typeface="Levenim MT" panose="02010502060101010101" pitchFamily="2" charset="-79"/>
              </a:rPr>
              <a:t>mee te maken kan krijgen, zelfs de kapper! </a:t>
            </a:r>
            <a:br>
              <a:rPr lang="nl-NL" i="0" dirty="0">
                <a:latin typeface="Levenim MT" panose="02010502060101010101" pitchFamily="2" charset="-79"/>
                <a:cs typeface="Levenim MT" panose="02010502060101010101" pitchFamily="2" charset="-79"/>
              </a:rPr>
            </a:br>
            <a:r>
              <a:rPr lang="nl-NL" i="0" dirty="0">
                <a:latin typeface="Levenim MT" panose="02010502060101010101" pitchFamily="2" charset="-79"/>
                <a:cs typeface="Levenim MT" panose="02010502060101010101" pitchFamily="2" charset="-79"/>
              </a:rPr>
              <a:t>Waar moet je op letten? Hoe zien ze er uit? En, nog belangrijker, hoe kom je er van af?</a:t>
            </a:r>
            <a:endParaRPr lang="nl-NL" dirty="0">
              <a:latin typeface="Levenim MT" panose="02010502060101010101" pitchFamily="2" charset="-79"/>
              <a:cs typeface="Levenim MT" panose="02010502060101010101" pitchFamily="2" charset="-79"/>
            </a:endParaRPr>
          </a:p>
        </p:txBody>
      </p:sp>
      <p:sp>
        <p:nvSpPr>
          <p:cNvPr id="4" name="Tijdelijke aanduiding voor dianummer 3"/>
          <p:cNvSpPr>
            <a:spLocks noGrp="1"/>
          </p:cNvSpPr>
          <p:nvPr>
            <p:ph type="sldNum" sz="quarter" idx="5"/>
          </p:nvPr>
        </p:nvSpPr>
        <p:spPr/>
        <p:txBody>
          <a:bodyPr/>
          <a:lstStyle/>
          <a:p>
            <a:fld id="{43C1EDD7-C031-3243-834D-6342CF7C8D4A}" type="slidenum">
              <a:rPr lang="nl-NL" smtClean="0"/>
              <a:t>2</a:t>
            </a:fld>
            <a:endParaRPr lang="nl-NL"/>
          </a:p>
        </p:txBody>
      </p:sp>
    </p:spTree>
    <p:extLst>
      <p:ext uri="{BB962C8B-B14F-4D97-AF65-F5344CB8AC3E}">
        <p14:creationId xmlns:p14="http://schemas.microsoft.com/office/powerpoint/2010/main" val="3103193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Vooral de vrouwtjes die neten leggen, gaan graag op reis. Ze willen een nieuw kapsel vinden om eitjes in te leggen! De hoofdluis gaat op reis door van haar naar haar te klimmen. Op deze manier kan de hoofdluis ongeveer dertig centimeter per minuut reizen. </a:t>
            </a:r>
            <a:br>
              <a:rPr lang="nl-NL" dirty="0"/>
            </a:br>
            <a:r>
              <a:rPr lang="nl-NL" dirty="0"/>
              <a:t>Dit betekent dat een snelle knuffel, een selfie met een vriendin of dichtbij elkaar gamen een goede kans is voor de rondreizende hoofdluis! </a:t>
            </a:r>
            <a:br>
              <a:rPr lang="nl-NL" dirty="0"/>
            </a:br>
            <a:r>
              <a:rPr lang="nl-NL" dirty="0"/>
              <a:t>Jongens en meiden met korte haren hebben iets meer geluk. Korte haren zijn een beetje te koud voor de hoofdluizen. Zij houden meer van warmte. Maar, als zij niets warmers vinden en ze hebben honger, dan zijn ook de mensen met korte haren de klos! Hoofdluizen kunnen ook overleven in gemillimeterd haar. </a:t>
            </a:r>
          </a:p>
        </p:txBody>
      </p:sp>
      <p:sp>
        <p:nvSpPr>
          <p:cNvPr id="4" name="Tijdelijke aanduiding voor dianummer 3"/>
          <p:cNvSpPr>
            <a:spLocks noGrp="1"/>
          </p:cNvSpPr>
          <p:nvPr>
            <p:ph type="sldNum" sz="quarter" idx="5"/>
          </p:nvPr>
        </p:nvSpPr>
        <p:spPr/>
        <p:txBody>
          <a:bodyPr/>
          <a:lstStyle/>
          <a:p>
            <a:fld id="{43C1EDD7-C031-3243-834D-6342CF7C8D4A}" type="slidenum">
              <a:rPr lang="nl-NL" smtClean="0"/>
              <a:t>11</a:t>
            </a:fld>
            <a:endParaRPr lang="nl-NL"/>
          </a:p>
        </p:txBody>
      </p:sp>
    </p:spTree>
    <p:extLst>
      <p:ext uri="{BB962C8B-B14F-4D97-AF65-F5344CB8AC3E}">
        <p14:creationId xmlns:p14="http://schemas.microsoft.com/office/powerpoint/2010/main" val="3814984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besmetting gaat niet via DINGEN. Jassen, kussens, knuffeldieren </a:t>
            </a:r>
            <a:r>
              <a:rPr lang="nl-NL" dirty="0" err="1"/>
              <a:t>enzo</a:t>
            </a:r>
            <a:r>
              <a:rPr lang="nl-NL" dirty="0"/>
              <a:t> zijn dus veilig! De hoofdluis zal je haar namelijk nooit loslaten. </a:t>
            </a:r>
            <a:br>
              <a:rPr lang="nl-NL" dirty="0"/>
            </a:br>
            <a:r>
              <a:rPr lang="nl-NL" dirty="0"/>
              <a:t>Wat wel kan, is dat er nog hoofdluis zit op een haartje dat in een borstel of elastiekje zit. Kies daarom voor een </a:t>
            </a:r>
            <a:r>
              <a:rPr lang="nl-NL" i="1" dirty="0" err="1"/>
              <a:t>Tangle</a:t>
            </a:r>
            <a:r>
              <a:rPr lang="nl-NL" i="1" dirty="0"/>
              <a:t> </a:t>
            </a:r>
            <a:r>
              <a:rPr lang="nl-NL" i="1" dirty="0" err="1"/>
              <a:t>Teezer</a:t>
            </a:r>
            <a:r>
              <a:rPr lang="nl-NL" i="1" dirty="0"/>
              <a:t> borstel </a:t>
            </a:r>
            <a:r>
              <a:rPr lang="nl-NL" i="0" dirty="0"/>
              <a:t> en een </a:t>
            </a:r>
            <a:r>
              <a:rPr lang="nl-NL" i="1" dirty="0" err="1"/>
              <a:t>Invisibobble</a:t>
            </a:r>
            <a:r>
              <a:rPr lang="nl-NL" i="1" dirty="0"/>
              <a:t> elastiekje</a:t>
            </a:r>
            <a:r>
              <a:rPr lang="nl-NL" i="0" dirty="0"/>
              <a:t>. Daar zijn geen donkere hoekjes in waar luizen zich kunnen verstoppen. </a:t>
            </a:r>
            <a:br>
              <a:rPr lang="nl-NL" i="0" dirty="0"/>
            </a:br>
            <a:r>
              <a:rPr lang="nl-NL" i="0" dirty="0"/>
              <a:t>Zie je toch een hoofdluis op een kussen of jas? Schrik niet meteen. Het gaat om een oude luis. Die heeft de kracht niet meer om zich vast te houden aan je haren en kan ook geen nieuwe neten meer leggen. Deze oude luis die je vindt op je kussen of jas is geen gevaar voor nieuwe besmetting gelukkig.</a:t>
            </a:r>
            <a:br>
              <a:rPr lang="nl-NL" i="0" dirty="0"/>
            </a:br>
            <a:br>
              <a:rPr lang="nl-NL" i="0" dirty="0"/>
            </a:br>
            <a:r>
              <a:rPr lang="nl-NL" i="0" dirty="0"/>
              <a:t>Een hoofdluis kan zich soms ook vergissen bij mensen die een jas hebben van ECHT bont. Dan denkt ‘ie dat het haren zijn. Gewoon geen ECHT bont dragen dus. </a:t>
            </a:r>
          </a:p>
          <a:p>
            <a:endParaRPr lang="nl-NL" dirty="0"/>
          </a:p>
        </p:txBody>
      </p:sp>
      <p:sp>
        <p:nvSpPr>
          <p:cNvPr id="4" name="Tijdelijke aanduiding voor dianummer 3"/>
          <p:cNvSpPr>
            <a:spLocks noGrp="1"/>
          </p:cNvSpPr>
          <p:nvPr>
            <p:ph type="sldNum" sz="quarter" idx="5"/>
          </p:nvPr>
        </p:nvSpPr>
        <p:spPr/>
        <p:txBody>
          <a:bodyPr/>
          <a:lstStyle/>
          <a:p>
            <a:fld id="{43C1EDD7-C031-3243-834D-6342CF7C8D4A}" type="slidenum">
              <a:rPr lang="nl-NL" smtClean="0"/>
              <a:t>12</a:t>
            </a:fld>
            <a:endParaRPr lang="nl-NL"/>
          </a:p>
        </p:txBody>
      </p:sp>
    </p:spTree>
    <p:extLst>
      <p:ext uri="{BB962C8B-B14F-4D97-AF65-F5344CB8AC3E}">
        <p14:creationId xmlns:p14="http://schemas.microsoft.com/office/powerpoint/2010/main" val="365507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Stap 1: gebruik een goede kam en een dikke </a:t>
            </a:r>
            <a:r>
              <a:rPr lang="nl-NL" dirty="0" err="1"/>
              <a:t>creme</a:t>
            </a:r>
            <a:r>
              <a:rPr lang="nl-NL" dirty="0"/>
              <a:t>/conditioner die de knopen uit je haren haalt. </a:t>
            </a:r>
            <a:br>
              <a:rPr lang="nl-NL" dirty="0"/>
            </a:br>
            <a:r>
              <a:rPr lang="nl-NL" dirty="0"/>
              <a:t>Stap 2: doe flink wat conditioner op je haren en verdeel het haar in vier vakjes (zie de eerste foto van het filmpje)</a:t>
            </a:r>
            <a:br>
              <a:rPr lang="nl-NL" dirty="0"/>
            </a:br>
            <a:r>
              <a:rPr lang="nl-NL" dirty="0"/>
              <a:t>Stap 3: Vakje voor vakje en plukje voor plukje ga je te werk. De plukken pak je zo dun, dat jij je vingers er doorgeen ziet (zie foto drie van het filmpje).</a:t>
            </a:r>
          </a:p>
          <a:p>
            <a:r>
              <a:rPr lang="nl-NL" dirty="0"/>
              <a:t>Stap 4: Let goed op bij je hoofdhuid, want daar zitten veel luizen. Je vindt de luizen daar sneller!</a:t>
            </a:r>
          </a:p>
          <a:p>
            <a:r>
              <a:rPr lang="nl-NL" dirty="0"/>
              <a:t>Stap 5: Komen de neten niet genoeg los door de kam? Pak ze dan vast met je vinger, glijd de neet helemaal tot in de haarpunt en druk de neet op een papieren zakdoek of keukenrol plat.</a:t>
            </a:r>
          </a:p>
          <a:p>
            <a:r>
              <a:rPr lang="nl-NL" dirty="0"/>
              <a:t>Stap 6: Iedere keer datje gekamd hebt moet je de kam schoonspoelen met heet water. </a:t>
            </a:r>
          </a:p>
          <a:p>
            <a:r>
              <a:rPr lang="nl-NL" dirty="0"/>
              <a:t>Stap 7: als je ieder vakje en ieder plukje hebt gehad ben je klaar. En zelfs als je zo precies werkt, zul je dus twee keer per dag, iedere dag, voor twee weken, moeten kammen. </a:t>
            </a:r>
            <a:br>
              <a:rPr lang="nl-NL" dirty="0"/>
            </a:br>
            <a:endParaRPr lang="nl-NL" dirty="0"/>
          </a:p>
        </p:txBody>
      </p:sp>
      <p:sp>
        <p:nvSpPr>
          <p:cNvPr id="4" name="Tijdelijke aanduiding voor dianummer 3"/>
          <p:cNvSpPr>
            <a:spLocks noGrp="1"/>
          </p:cNvSpPr>
          <p:nvPr>
            <p:ph type="sldNum" sz="quarter" idx="5"/>
          </p:nvPr>
        </p:nvSpPr>
        <p:spPr/>
        <p:txBody>
          <a:bodyPr/>
          <a:lstStyle/>
          <a:p>
            <a:fld id="{43C1EDD7-C031-3243-834D-6342CF7C8D4A}" type="slidenum">
              <a:rPr lang="nl-NL" smtClean="0"/>
              <a:t>13</a:t>
            </a:fld>
            <a:endParaRPr lang="nl-NL"/>
          </a:p>
        </p:txBody>
      </p:sp>
    </p:spTree>
    <p:extLst>
      <p:ext uri="{BB962C8B-B14F-4D97-AF65-F5344CB8AC3E}">
        <p14:creationId xmlns:p14="http://schemas.microsoft.com/office/powerpoint/2010/main" val="681115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Voorkomen kan niet. Er is geen middeltje dat alle luizen echt tegen gaat houden. Wat je wel kunt doen, is je haren in een knot dragen. Zo kunnen rondreizende luizen moeilijk overklimmen. En laat je haren regelmatig controleren, óók als je al groter bent en zelf je haren doet. Want op je eigen hoofdhuid kijken, bijvoorbeeld in je nek…dat kun je niet alleen!</a:t>
            </a:r>
          </a:p>
        </p:txBody>
      </p:sp>
      <p:sp>
        <p:nvSpPr>
          <p:cNvPr id="4" name="Tijdelijke aanduiding voor dianummer 3"/>
          <p:cNvSpPr>
            <a:spLocks noGrp="1"/>
          </p:cNvSpPr>
          <p:nvPr>
            <p:ph type="sldNum" sz="quarter" idx="5"/>
          </p:nvPr>
        </p:nvSpPr>
        <p:spPr/>
        <p:txBody>
          <a:bodyPr/>
          <a:lstStyle/>
          <a:p>
            <a:fld id="{43C1EDD7-C031-3243-834D-6342CF7C8D4A}" type="slidenum">
              <a:rPr lang="nl-NL" smtClean="0"/>
              <a:t>14</a:t>
            </a:fld>
            <a:endParaRPr lang="nl-NL"/>
          </a:p>
        </p:txBody>
      </p:sp>
    </p:spTree>
    <p:extLst>
      <p:ext uri="{BB962C8B-B14F-4D97-AF65-F5344CB8AC3E}">
        <p14:creationId xmlns:p14="http://schemas.microsoft.com/office/powerpoint/2010/main" val="1790646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Heb je nog vragen?</a:t>
            </a:r>
            <a:br>
              <a:rPr lang="nl-NL" dirty="0"/>
            </a:br>
            <a:r>
              <a:rPr lang="nl-NL"/>
              <a:t>Bel de kapper, mag altijd! </a:t>
            </a:r>
            <a:endParaRPr lang="nl-NL" dirty="0"/>
          </a:p>
        </p:txBody>
      </p:sp>
      <p:sp>
        <p:nvSpPr>
          <p:cNvPr id="4" name="Tijdelijke aanduiding voor dianummer 3"/>
          <p:cNvSpPr>
            <a:spLocks noGrp="1"/>
          </p:cNvSpPr>
          <p:nvPr>
            <p:ph type="sldNum" sz="quarter" idx="5"/>
          </p:nvPr>
        </p:nvSpPr>
        <p:spPr/>
        <p:txBody>
          <a:bodyPr/>
          <a:lstStyle/>
          <a:p>
            <a:fld id="{43C1EDD7-C031-3243-834D-6342CF7C8D4A}" type="slidenum">
              <a:rPr lang="nl-NL" smtClean="0"/>
              <a:t>15</a:t>
            </a:fld>
            <a:endParaRPr lang="nl-NL"/>
          </a:p>
        </p:txBody>
      </p:sp>
    </p:spTree>
    <p:extLst>
      <p:ext uri="{BB962C8B-B14F-4D97-AF65-F5344CB8AC3E}">
        <p14:creationId xmlns:p14="http://schemas.microsoft.com/office/powerpoint/2010/main" val="295386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Levenim MT" panose="02010502060101010101" pitchFamily="2" charset="-79"/>
                <a:cs typeface="Levenim MT" panose="02010502060101010101" pitchFamily="2" charset="-79"/>
              </a:rPr>
              <a:t>Laten we eerst eens beginnen bij de boosdoener zelf: de volwassen luis. </a:t>
            </a:r>
            <a:br>
              <a:rPr lang="nl-NL" dirty="0">
                <a:latin typeface="Levenim MT" panose="02010502060101010101" pitchFamily="2" charset="-79"/>
                <a:cs typeface="Levenim MT" panose="02010502060101010101" pitchFamily="2" charset="-79"/>
              </a:rPr>
            </a:br>
            <a:r>
              <a:rPr lang="nl-NL" dirty="0">
                <a:latin typeface="Levenim MT" panose="02010502060101010101" pitchFamily="2" charset="-79"/>
                <a:cs typeface="Levenim MT" panose="02010502060101010101" pitchFamily="2" charset="-79"/>
              </a:rPr>
              <a:t>De volwassen luis is een </a:t>
            </a:r>
            <a:r>
              <a:rPr lang="nl-NL" i="1" dirty="0">
                <a:latin typeface="Levenim MT" panose="02010502060101010101" pitchFamily="2" charset="-79"/>
                <a:cs typeface="Levenim MT" panose="02010502060101010101" pitchFamily="2" charset="-79"/>
              </a:rPr>
              <a:t>parasiet</a:t>
            </a:r>
            <a:r>
              <a:rPr lang="nl-NL" i="0" dirty="0">
                <a:latin typeface="Levenim MT" panose="02010502060101010101" pitchFamily="2" charset="-79"/>
                <a:cs typeface="Levenim MT" panose="02010502060101010101" pitchFamily="2" charset="-79"/>
              </a:rPr>
              <a:t>. Dat betekent dat hij alleen kan overleven via een ander lichaam. De volwassen luis is ongeveer even groot als een sesamzaadje. Hij is meestal bruin/grijzig van kleur. De hoofdluis heeft hele sterke pootjes. Daarmee klemt hij zich vast in je haren. Ze KLIMMEN van haar naar haar, ze kunnen niet springen hoor! En ook niet vliegen of zwemmen.</a:t>
            </a:r>
            <a:br>
              <a:rPr lang="nl-NL" i="0" dirty="0">
                <a:latin typeface="Levenim MT" panose="02010502060101010101" pitchFamily="2" charset="-79"/>
                <a:cs typeface="Levenim MT" panose="02010502060101010101" pitchFamily="2" charset="-79"/>
              </a:rPr>
            </a:br>
            <a:r>
              <a:rPr lang="nl-NL" i="0" dirty="0">
                <a:latin typeface="Levenim MT" panose="02010502060101010101" pitchFamily="2" charset="-79"/>
                <a:cs typeface="Levenim MT" panose="02010502060101010101" pitchFamily="2" charset="-79"/>
              </a:rPr>
              <a:t>Weet je wat ze wel kunnen? HEEL lang hun adem inhouden. Wel 8 uur! Een middag zwemmen of lang douchen lost dus niets op. </a:t>
            </a:r>
            <a:endParaRPr lang="nl-NL" dirty="0">
              <a:latin typeface="Levenim MT" panose="02010502060101010101" pitchFamily="2" charset="-79"/>
              <a:cs typeface="Levenim MT" panose="02010502060101010101" pitchFamily="2" charset="-79"/>
            </a:endParaRPr>
          </a:p>
        </p:txBody>
      </p:sp>
      <p:sp>
        <p:nvSpPr>
          <p:cNvPr id="4" name="Tijdelijke aanduiding voor dianummer 3"/>
          <p:cNvSpPr>
            <a:spLocks noGrp="1"/>
          </p:cNvSpPr>
          <p:nvPr>
            <p:ph type="sldNum" sz="quarter" idx="5"/>
          </p:nvPr>
        </p:nvSpPr>
        <p:spPr/>
        <p:txBody>
          <a:bodyPr/>
          <a:lstStyle/>
          <a:p>
            <a:fld id="{43C1EDD7-C031-3243-834D-6342CF7C8D4A}" type="slidenum">
              <a:rPr lang="nl-NL" smtClean="0"/>
              <a:t>3</a:t>
            </a:fld>
            <a:endParaRPr lang="nl-NL"/>
          </a:p>
        </p:txBody>
      </p:sp>
    </p:spTree>
    <p:extLst>
      <p:ext uri="{BB962C8B-B14F-4D97-AF65-F5344CB8AC3E}">
        <p14:creationId xmlns:p14="http://schemas.microsoft.com/office/powerpoint/2010/main" val="1507088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latin typeface="Levenim MT" panose="02010502060101010101" pitchFamily="2" charset="-79"/>
                <a:cs typeface="Levenim MT" panose="02010502060101010101" pitchFamily="2" charset="-79"/>
              </a:rPr>
              <a:t>Weet je waarom je jeuk hebt als je last hebt van hoofdluis? Vijf keer per dag klimmen de luizen vanaf de haren naar de hoofdhuid. Ze drinken dan een piepklein beetje bloed. Het speeksel (spuug) van de hoofdluis zorgt voor de jeuk. </a:t>
            </a:r>
            <a:br>
              <a:rPr lang="nl-NL" dirty="0">
                <a:latin typeface="Levenim MT" panose="02010502060101010101" pitchFamily="2" charset="-79"/>
                <a:cs typeface="Levenim MT" panose="02010502060101010101" pitchFamily="2" charset="-79"/>
              </a:rPr>
            </a:br>
            <a:r>
              <a:rPr lang="nl-NL" dirty="0">
                <a:latin typeface="Levenim MT" panose="02010502060101010101" pitchFamily="2" charset="-79"/>
                <a:cs typeface="Levenim MT" panose="02010502060101010101" pitchFamily="2" charset="-79"/>
              </a:rPr>
              <a:t>Als de luis niet aan het drinken is, klimt hij je kapsel door. </a:t>
            </a:r>
          </a:p>
        </p:txBody>
      </p:sp>
      <p:sp>
        <p:nvSpPr>
          <p:cNvPr id="4" name="Tijdelijke aanduiding voor dianummer 3"/>
          <p:cNvSpPr>
            <a:spLocks noGrp="1"/>
          </p:cNvSpPr>
          <p:nvPr>
            <p:ph type="sldNum" sz="quarter" idx="5"/>
          </p:nvPr>
        </p:nvSpPr>
        <p:spPr/>
        <p:txBody>
          <a:bodyPr/>
          <a:lstStyle/>
          <a:p>
            <a:fld id="{43C1EDD7-C031-3243-834D-6342CF7C8D4A}" type="slidenum">
              <a:rPr lang="nl-NL" smtClean="0"/>
              <a:t>4</a:t>
            </a:fld>
            <a:endParaRPr lang="nl-NL"/>
          </a:p>
        </p:txBody>
      </p:sp>
    </p:spTree>
    <p:extLst>
      <p:ext uri="{BB962C8B-B14F-4D97-AF65-F5344CB8AC3E}">
        <p14:creationId xmlns:p14="http://schemas.microsoft.com/office/powerpoint/2010/main" val="2926588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Hoofdluizen zijn er in verschillende groottes. Hier zie je ze van klein naar groot. Dit zijn hoofdluizen die al uit het eitje gekomen zijn.</a:t>
            </a:r>
          </a:p>
        </p:txBody>
      </p:sp>
      <p:sp>
        <p:nvSpPr>
          <p:cNvPr id="4" name="Tijdelijke aanduiding voor dianummer 3"/>
          <p:cNvSpPr>
            <a:spLocks noGrp="1"/>
          </p:cNvSpPr>
          <p:nvPr>
            <p:ph type="sldNum" sz="quarter" idx="5"/>
          </p:nvPr>
        </p:nvSpPr>
        <p:spPr/>
        <p:txBody>
          <a:bodyPr/>
          <a:lstStyle/>
          <a:p>
            <a:fld id="{43C1EDD7-C031-3243-834D-6342CF7C8D4A}" type="slidenum">
              <a:rPr lang="nl-NL" smtClean="0"/>
              <a:t>5</a:t>
            </a:fld>
            <a:endParaRPr lang="nl-NL"/>
          </a:p>
        </p:txBody>
      </p:sp>
    </p:spTree>
    <p:extLst>
      <p:ext uri="{BB962C8B-B14F-4D97-AF65-F5344CB8AC3E}">
        <p14:creationId xmlns:p14="http://schemas.microsoft.com/office/powerpoint/2010/main" val="2575985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dirty="0"/>
              <a:t>Het eitje van een hoofdluis heet ‘neet’. Een volwassen hoofdluis vrouwtje slaat na de bevruchting al het sperma in één keer op in haar lichaam. Zij kan hiervan zestien dagen lang iedere dag acht neten leggen! Gelukkig komen niet alle neten uit. Maar daarom legt het vrouwtje er ook zoveel. Voor de zekerheid! Je begrijpt vast dat je dus ELKE neet moet weghalen om helemaal van de hoofdluis af te komen. Laat je er eentje zitten, dan kan die uitkomen en weer een nieuwe neet leggen. </a:t>
            </a:r>
          </a:p>
        </p:txBody>
      </p:sp>
      <p:sp>
        <p:nvSpPr>
          <p:cNvPr id="4" name="Tijdelijke aanduiding voor dianummer 3"/>
          <p:cNvSpPr>
            <a:spLocks noGrp="1"/>
          </p:cNvSpPr>
          <p:nvPr>
            <p:ph type="sldNum" sz="quarter" idx="5"/>
          </p:nvPr>
        </p:nvSpPr>
        <p:spPr/>
        <p:txBody>
          <a:bodyPr/>
          <a:lstStyle/>
          <a:p>
            <a:fld id="{43C1EDD7-C031-3243-834D-6342CF7C8D4A}" type="slidenum">
              <a:rPr lang="nl-NL" smtClean="0"/>
              <a:t>6</a:t>
            </a:fld>
            <a:endParaRPr lang="nl-NL"/>
          </a:p>
        </p:txBody>
      </p:sp>
    </p:spTree>
    <p:extLst>
      <p:ext uri="{BB962C8B-B14F-4D97-AF65-F5344CB8AC3E}">
        <p14:creationId xmlns:p14="http://schemas.microsoft.com/office/powerpoint/2010/main" val="420279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neten zijn doorschijnend. De neten worden door het vrouwtje vastgeplakt aan een haar. Dit doet zij vlakbij de hoofdhuid, omdat het daar lekker warm is. Vlakbij je oren, in je nek of in een kruin is het ook lekker warm. Zoek daar dus vooral naar neten! Maar… het vrouwtje legt overal neten. In de neten groeit binnen zeven tot tien dagen een nieuwe hoofdluis.  </a:t>
            </a:r>
          </a:p>
        </p:txBody>
      </p:sp>
      <p:sp>
        <p:nvSpPr>
          <p:cNvPr id="4" name="Tijdelijke aanduiding voor dianummer 3"/>
          <p:cNvSpPr>
            <a:spLocks noGrp="1"/>
          </p:cNvSpPr>
          <p:nvPr>
            <p:ph type="sldNum" sz="quarter" idx="5"/>
          </p:nvPr>
        </p:nvSpPr>
        <p:spPr/>
        <p:txBody>
          <a:bodyPr/>
          <a:lstStyle/>
          <a:p>
            <a:fld id="{43C1EDD7-C031-3243-834D-6342CF7C8D4A}" type="slidenum">
              <a:rPr lang="nl-NL" smtClean="0"/>
              <a:t>7</a:t>
            </a:fld>
            <a:endParaRPr lang="nl-NL"/>
          </a:p>
        </p:txBody>
      </p:sp>
    </p:spTree>
    <p:extLst>
      <p:ext uri="{BB962C8B-B14F-4D97-AF65-F5344CB8AC3E}">
        <p14:creationId xmlns:p14="http://schemas.microsoft.com/office/powerpoint/2010/main" val="390084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Zie jij welke neten vol of leeg zijn? Volle neten zijn niet helemaal doorschijnend. Je ziet een beetje bruin binnenin. De eerste dagen een piepklein bruin stipje, later steeds iets groter. Hoe ouder de neet, hoe meer donker te zien is. Lege neten zijn doorschijnend, bijna helemaal wit. Kijk goed en raad! (antwoord: foto 1 en 2 zijn volle neten, foto 3 is van een lege neet).</a:t>
            </a:r>
            <a:br>
              <a:rPr lang="nl-NL" dirty="0"/>
            </a:br>
            <a:r>
              <a:rPr lang="nl-NL" dirty="0"/>
              <a:t>Vind je een neet in je haren? Leg er dan je vinger onder. Zo zie je of hij vol is (dan is hij donker) of dat hij leeg is (dan is hij licht). </a:t>
            </a:r>
            <a:br>
              <a:rPr lang="nl-NL" dirty="0"/>
            </a:br>
            <a:endParaRPr lang="nl-NL" dirty="0"/>
          </a:p>
        </p:txBody>
      </p:sp>
      <p:sp>
        <p:nvSpPr>
          <p:cNvPr id="4" name="Tijdelijke aanduiding voor dianummer 3"/>
          <p:cNvSpPr>
            <a:spLocks noGrp="1"/>
          </p:cNvSpPr>
          <p:nvPr>
            <p:ph type="sldNum" sz="quarter" idx="5"/>
          </p:nvPr>
        </p:nvSpPr>
        <p:spPr/>
        <p:txBody>
          <a:bodyPr/>
          <a:lstStyle/>
          <a:p>
            <a:fld id="{43C1EDD7-C031-3243-834D-6342CF7C8D4A}" type="slidenum">
              <a:rPr lang="nl-NL" smtClean="0"/>
              <a:t>8</a:t>
            </a:fld>
            <a:endParaRPr lang="nl-NL"/>
          </a:p>
        </p:txBody>
      </p:sp>
    </p:spTree>
    <p:extLst>
      <p:ext uri="{BB962C8B-B14F-4D97-AF65-F5344CB8AC3E}">
        <p14:creationId xmlns:p14="http://schemas.microsoft.com/office/powerpoint/2010/main" val="111889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neet zit heel goed vastgeplakt aan je haren, die krijg je er niet zomaar af. Een schilfertje van je hoofdhuid, daar lijken neten soms op, krijg je wél makkelijk uit je haar. Tieners hebben vaker last van schilfers dan jongere kinderen. Je komt dus makkelijk in de war! Test of de neet vast zit. Zit ‘ie vast, dan is het een neet. Zit ‘ie los, dan is het een schilfertje!</a:t>
            </a:r>
            <a:br>
              <a:rPr lang="nl-NL" dirty="0"/>
            </a:br>
            <a:r>
              <a:rPr lang="nl-NL" dirty="0"/>
              <a:t>Hadden jullie al geraden op welke foto schilfers staan en op welke neten? (antwoord: foto 1 zijn neten, foto 2 zijn schilfers). Extra lastig te zien is het als je last hebt van allebei!</a:t>
            </a:r>
          </a:p>
        </p:txBody>
      </p:sp>
      <p:sp>
        <p:nvSpPr>
          <p:cNvPr id="4" name="Tijdelijke aanduiding voor dianummer 3"/>
          <p:cNvSpPr>
            <a:spLocks noGrp="1"/>
          </p:cNvSpPr>
          <p:nvPr>
            <p:ph type="sldNum" sz="quarter" idx="5"/>
          </p:nvPr>
        </p:nvSpPr>
        <p:spPr/>
        <p:txBody>
          <a:bodyPr/>
          <a:lstStyle/>
          <a:p>
            <a:fld id="{43C1EDD7-C031-3243-834D-6342CF7C8D4A}" type="slidenum">
              <a:rPr lang="nl-NL" smtClean="0"/>
              <a:t>9</a:t>
            </a:fld>
            <a:endParaRPr lang="nl-NL"/>
          </a:p>
        </p:txBody>
      </p:sp>
    </p:spTree>
    <p:extLst>
      <p:ext uri="{BB962C8B-B14F-4D97-AF65-F5344CB8AC3E}">
        <p14:creationId xmlns:p14="http://schemas.microsoft.com/office/powerpoint/2010/main" val="1024026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Na ongeveer zeven tot tien dagen komt de neet uit. De nymf is ‘geboren’. De nymf is nog heel klein, nog kleiner dan een neet. De nymf is doorschijnend van kleur. Het is net een bewegend deeltje stof. Je ziet ze dus bijna niet. Ze zijn doorzichtig met een heel klein donker puntje in hun lijf. Weet je waar ze verstopt zijn? Ze liggen plat op de hoofdhuid. Dat doet de volwassen luis niet. Als de nymf net gedronken heeft, is de nymf een beetje rood gekleurd. Weet jij hoe dat komt?</a:t>
            </a:r>
            <a:br>
              <a:rPr lang="nl-NL" dirty="0"/>
            </a:br>
            <a:r>
              <a:rPr lang="nl-NL" dirty="0"/>
              <a:t>De nymf groeit snel en zal in totaal drie keer vervellen. Dit doet de nymf na de tweede, de vijfde en de tiende dag. Daarna is het een volwassen luis geworden. De volwassen luis is klaar om nieuwe neten te leggen.</a:t>
            </a:r>
          </a:p>
          <a:p>
            <a:endParaRPr lang="nl-NL" dirty="0"/>
          </a:p>
        </p:txBody>
      </p:sp>
      <p:sp>
        <p:nvSpPr>
          <p:cNvPr id="4" name="Tijdelijke aanduiding voor dianummer 3"/>
          <p:cNvSpPr>
            <a:spLocks noGrp="1"/>
          </p:cNvSpPr>
          <p:nvPr>
            <p:ph type="sldNum" sz="quarter" idx="5"/>
          </p:nvPr>
        </p:nvSpPr>
        <p:spPr/>
        <p:txBody>
          <a:bodyPr/>
          <a:lstStyle/>
          <a:p>
            <a:fld id="{43C1EDD7-C031-3243-834D-6342CF7C8D4A}" type="slidenum">
              <a:rPr lang="nl-NL" smtClean="0"/>
              <a:t>10</a:t>
            </a:fld>
            <a:endParaRPr lang="nl-NL"/>
          </a:p>
        </p:txBody>
      </p:sp>
    </p:spTree>
    <p:extLst>
      <p:ext uri="{BB962C8B-B14F-4D97-AF65-F5344CB8AC3E}">
        <p14:creationId xmlns:p14="http://schemas.microsoft.com/office/powerpoint/2010/main" val="1890696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2AA957-07DF-8844-AD59-8A7BA81CEAA3}"/>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F58FDFD-FE61-404C-BEED-92EF5C3FD2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A78E61A-27BF-8447-AFEF-E5C35498DC2C}"/>
              </a:ext>
            </a:extLst>
          </p:cNvPr>
          <p:cNvSpPr>
            <a:spLocks noGrp="1"/>
          </p:cNvSpPr>
          <p:nvPr>
            <p:ph type="dt" sz="half" idx="10"/>
          </p:nvPr>
        </p:nvSpPr>
        <p:spPr/>
        <p:txBody>
          <a:bodyPr/>
          <a:lstStyle/>
          <a:p>
            <a:fld id="{458F135F-83F5-BB45-9E7B-F83890E3E6F0}" type="datetimeFigureOut">
              <a:rPr lang="nl-NL" smtClean="0"/>
              <a:t>03-04-2020</a:t>
            </a:fld>
            <a:endParaRPr lang="nl-NL"/>
          </a:p>
        </p:txBody>
      </p:sp>
      <p:sp>
        <p:nvSpPr>
          <p:cNvPr id="5" name="Tijdelijke aanduiding voor voettekst 4">
            <a:extLst>
              <a:ext uri="{FF2B5EF4-FFF2-40B4-BE49-F238E27FC236}">
                <a16:creationId xmlns:a16="http://schemas.microsoft.com/office/drawing/2014/main" id="{6C808A18-F193-174A-B5D6-E30EFFC4AED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1E609B-586B-D74D-AC66-35F6690400D9}"/>
              </a:ext>
            </a:extLst>
          </p:cNvPr>
          <p:cNvSpPr>
            <a:spLocks noGrp="1"/>
          </p:cNvSpPr>
          <p:nvPr>
            <p:ph type="sldNum" sz="quarter" idx="12"/>
          </p:nvPr>
        </p:nvSpPr>
        <p:spPr/>
        <p:txBody>
          <a:bodyPr/>
          <a:lstStyle/>
          <a:p>
            <a:fld id="{BBD05E26-8901-3643-B930-3E9BC2458D0A}" type="slidenum">
              <a:rPr lang="nl-NL" smtClean="0"/>
              <a:t>‹nr.›</a:t>
            </a:fld>
            <a:endParaRPr lang="nl-NL"/>
          </a:p>
        </p:txBody>
      </p:sp>
    </p:spTree>
    <p:extLst>
      <p:ext uri="{BB962C8B-B14F-4D97-AF65-F5344CB8AC3E}">
        <p14:creationId xmlns:p14="http://schemas.microsoft.com/office/powerpoint/2010/main" val="3631750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CD18A-0BC7-FC44-9DA8-F35F5A8F5E1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90EC63D-55E3-814D-8DB8-ED2BC554601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CFFE3D-CA9F-934B-A158-5558D53B9797}"/>
              </a:ext>
            </a:extLst>
          </p:cNvPr>
          <p:cNvSpPr>
            <a:spLocks noGrp="1"/>
          </p:cNvSpPr>
          <p:nvPr>
            <p:ph type="dt" sz="half" idx="10"/>
          </p:nvPr>
        </p:nvSpPr>
        <p:spPr/>
        <p:txBody>
          <a:bodyPr/>
          <a:lstStyle/>
          <a:p>
            <a:fld id="{458F135F-83F5-BB45-9E7B-F83890E3E6F0}" type="datetimeFigureOut">
              <a:rPr lang="nl-NL" smtClean="0"/>
              <a:t>03-04-2020</a:t>
            </a:fld>
            <a:endParaRPr lang="nl-NL"/>
          </a:p>
        </p:txBody>
      </p:sp>
      <p:sp>
        <p:nvSpPr>
          <p:cNvPr id="5" name="Tijdelijke aanduiding voor voettekst 4">
            <a:extLst>
              <a:ext uri="{FF2B5EF4-FFF2-40B4-BE49-F238E27FC236}">
                <a16:creationId xmlns:a16="http://schemas.microsoft.com/office/drawing/2014/main" id="{4015D05D-8F66-9143-A477-F99ED5D110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55E4BB2-6590-3847-BC9B-83E42E72A877}"/>
              </a:ext>
            </a:extLst>
          </p:cNvPr>
          <p:cNvSpPr>
            <a:spLocks noGrp="1"/>
          </p:cNvSpPr>
          <p:nvPr>
            <p:ph type="sldNum" sz="quarter" idx="12"/>
          </p:nvPr>
        </p:nvSpPr>
        <p:spPr/>
        <p:txBody>
          <a:bodyPr/>
          <a:lstStyle/>
          <a:p>
            <a:fld id="{BBD05E26-8901-3643-B930-3E9BC2458D0A}" type="slidenum">
              <a:rPr lang="nl-NL" smtClean="0"/>
              <a:t>‹nr.›</a:t>
            </a:fld>
            <a:endParaRPr lang="nl-NL"/>
          </a:p>
        </p:txBody>
      </p:sp>
    </p:spTree>
    <p:extLst>
      <p:ext uri="{BB962C8B-B14F-4D97-AF65-F5344CB8AC3E}">
        <p14:creationId xmlns:p14="http://schemas.microsoft.com/office/powerpoint/2010/main" val="346591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C4C03BD-04AF-E442-8DFD-1A4C0F38C11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7CC9B47-7698-BB4D-B5F8-4EC3D3E6C80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DF6F9B-BB59-8C4B-B9C5-115F7EDA0928}"/>
              </a:ext>
            </a:extLst>
          </p:cNvPr>
          <p:cNvSpPr>
            <a:spLocks noGrp="1"/>
          </p:cNvSpPr>
          <p:nvPr>
            <p:ph type="dt" sz="half" idx="10"/>
          </p:nvPr>
        </p:nvSpPr>
        <p:spPr/>
        <p:txBody>
          <a:bodyPr/>
          <a:lstStyle/>
          <a:p>
            <a:fld id="{458F135F-83F5-BB45-9E7B-F83890E3E6F0}" type="datetimeFigureOut">
              <a:rPr lang="nl-NL" smtClean="0"/>
              <a:t>03-04-2020</a:t>
            </a:fld>
            <a:endParaRPr lang="nl-NL"/>
          </a:p>
        </p:txBody>
      </p:sp>
      <p:sp>
        <p:nvSpPr>
          <p:cNvPr id="5" name="Tijdelijke aanduiding voor voettekst 4">
            <a:extLst>
              <a:ext uri="{FF2B5EF4-FFF2-40B4-BE49-F238E27FC236}">
                <a16:creationId xmlns:a16="http://schemas.microsoft.com/office/drawing/2014/main" id="{D0DC4BD4-A6F0-D04C-BC4E-87146E6E7FB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92578F-35FC-1247-A386-72CE81F9584F}"/>
              </a:ext>
            </a:extLst>
          </p:cNvPr>
          <p:cNvSpPr>
            <a:spLocks noGrp="1"/>
          </p:cNvSpPr>
          <p:nvPr>
            <p:ph type="sldNum" sz="quarter" idx="12"/>
          </p:nvPr>
        </p:nvSpPr>
        <p:spPr/>
        <p:txBody>
          <a:bodyPr/>
          <a:lstStyle/>
          <a:p>
            <a:fld id="{BBD05E26-8901-3643-B930-3E9BC2458D0A}" type="slidenum">
              <a:rPr lang="nl-NL" smtClean="0"/>
              <a:t>‹nr.›</a:t>
            </a:fld>
            <a:endParaRPr lang="nl-NL"/>
          </a:p>
        </p:txBody>
      </p:sp>
    </p:spTree>
    <p:extLst>
      <p:ext uri="{BB962C8B-B14F-4D97-AF65-F5344CB8AC3E}">
        <p14:creationId xmlns:p14="http://schemas.microsoft.com/office/powerpoint/2010/main" val="2096847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B62094-1D50-0042-872C-1495AA9E301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62EBC8A-917B-D342-BD99-B025FC78A75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8AAD3A-8BF2-2347-9FDC-4BDF81626C0E}"/>
              </a:ext>
            </a:extLst>
          </p:cNvPr>
          <p:cNvSpPr>
            <a:spLocks noGrp="1"/>
          </p:cNvSpPr>
          <p:nvPr>
            <p:ph type="dt" sz="half" idx="10"/>
          </p:nvPr>
        </p:nvSpPr>
        <p:spPr/>
        <p:txBody>
          <a:bodyPr/>
          <a:lstStyle/>
          <a:p>
            <a:fld id="{458F135F-83F5-BB45-9E7B-F83890E3E6F0}" type="datetimeFigureOut">
              <a:rPr lang="nl-NL" smtClean="0"/>
              <a:t>03-04-2020</a:t>
            </a:fld>
            <a:endParaRPr lang="nl-NL"/>
          </a:p>
        </p:txBody>
      </p:sp>
      <p:sp>
        <p:nvSpPr>
          <p:cNvPr id="5" name="Tijdelijke aanduiding voor voettekst 4">
            <a:extLst>
              <a:ext uri="{FF2B5EF4-FFF2-40B4-BE49-F238E27FC236}">
                <a16:creationId xmlns:a16="http://schemas.microsoft.com/office/drawing/2014/main" id="{0DA58CA3-ECC2-0744-9864-53EA6CD4761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2ED8D66-D2E0-AE4E-91CF-2EA82CE0C087}"/>
              </a:ext>
            </a:extLst>
          </p:cNvPr>
          <p:cNvSpPr>
            <a:spLocks noGrp="1"/>
          </p:cNvSpPr>
          <p:nvPr>
            <p:ph type="sldNum" sz="quarter" idx="12"/>
          </p:nvPr>
        </p:nvSpPr>
        <p:spPr/>
        <p:txBody>
          <a:bodyPr/>
          <a:lstStyle/>
          <a:p>
            <a:fld id="{BBD05E26-8901-3643-B930-3E9BC2458D0A}" type="slidenum">
              <a:rPr lang="nl-NL" smtClean="0"/>
              <a:t>‹nr.›</a:t>
            </a:fld>
            <a:endParaRPr lang="nl-NL"/>
          </a:p>
        </p:txBody>
      </p:sp>
    </p:spTree>
    <p:extLst>
      <p:ext uri="{BB962C8B-B14F-4D97-AF65-F5344CB8AC3E}">
        <p14:creationId xmlns:p14="http://schemas.microsoft.com/office/powerpoint/2010/main" val="81841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2B4F61-ED5D-8E44-89B5-3986B4DB1C6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1FA23E0-ED32-AE47-A9A3-ACC1818F90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36D00EE-A897-2F43-933A-F5B4F7F27792}"/>
              </a:ext>
            </a:extLst>
          </p:cNvPr>
          <p:cNvSpPr>
            <a:spLocks noGrp="1"/>
          </p:cNvSpPr>
          <p:nvPr>
            <p:ph type="dt" sz="half" idx="10"/>
          </p:nvPr>
        </p:nvSpPr>
        <p:spPr/>
        <p:txBody>
          <a:bodyPr/>
          <a:lstStyle/>
          <a:p>
            <a:fld id="{458F135F-83F5-BB45-9E7B-F83890E3E6F0}" type="datetimeFigureOut">
              <a:rPr lang="nl-NL" smtClean="0"/>
              <a:t>03-04-2020</a:t>
            </a:fld>
            <a:endParaRPr lang="nl-NL"/>
          </a:p>
        </p:txBody>
      </p:sp>
      <p:sp>
        <p:nvSpPr>
          <p:cNvPr id="5" name="Tijdelijke aanduiding voor voettekst 4">
            <a:extLst>
              <a:ext uri="{FF2B5EF4-FFF2-40B4-BE49-F238E27FC236}">
                <a16:creationId xmlns:a16="http://schemas.microsoft.com/office/drawing/2014/main" id="{A9FF9FC0-1553-0444-906F-9F7AB4C070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04ABBC6-4F77-EA40-8437-7F3B6632986A}"/>
              </a:ext>
            </a:extLst>
          </p:cNvPr>
          <p:cNvSpPr>
            <a:spLocks noGrp="1"/>
          </p:cNvSpPr>
          <p:nvPr>
            <p:ph type="sldNum" sz="quarter" idx="12"/>
          </p:nvPr>
        </p:nvSpPr>
        <p:spPr/>
        <p:txBody>
          <a:bodyPr/>
          <a:lstStyle/>
          <a:p>
            <a:fld id="{BBD05E26-8901-3643-B930-3E9BC2458D0A}" type="slidenum">
              <a:rPr lang="nl-NL" smtClean="0"/>
              <a:t>‹nr.›</a:t>
            </a:fld>
            <a:endParaRPr lang="nl-NL"/>
          </a:p>
        </p:txBody>
      </p:sp>
    </p:spTree>
    <p:extLst>
      <p:ext uri="{BB962C8B-B14F-4D97-AF65-F5344CB8AC3E}">
        <p14:creationId xmlns:p14="http://schemas.microsoft.com/office/powerpoint/2010/main" val="385221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0BE77-7104-0140-B779-2D4C1672E7E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CE5D67F-3962-7E48-BAEB-53DF5655E8E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F02D564-881E-FF4B-8FB1-58A6C873D4D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532DDA7-C7AC-6E4B-8374-EAA39EA55479}"/>
              </a:ext>
            </a:extLst>
          </p:cNvPr>
          <p:cNvSpPr>
            <a:spLocks noGrp="1"/>
          </p:cNvSpPr>
          <p:nvPr>
            <p:ph type="dt" sz="half" idx="10"/>
          </p:nvPr>
        </p:nvSpPr>
        <p:spPr/>
        <p:txBody>
          <a:bodyPr/>
          <a:lstStyle/>
          <a:p>
            <a:fld id="{458F135F-83F5-BB45-9E7B-F83890E3E6F0}" type="datetimeFigureOut">
              <a:rPr lang="nl-NL" smtClean="0"/>
              <a:t>03-04-2020</a:t>
            </a:fld>
            <a:endParaRPr lang="nl-NL"/>
          </a:p>
        </p:txBody>
      </p:sp>
      <p:sp>
        <p:nvSpPr>
          <p:cNvPr id="6" name="Tijdelijke aanduiding voor voettekst 5">
            <a:extLst>
              <a:ext uri="{FF2B5EF4-FFF2-40B4-BE49-F238E27FC236}">
                <a16:creationId xmlns:a16="http://schemas.microsoft.com/office/drawing/2014/main" id="{CD53AE3C-5761-6E40-B123-5CF6B581367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FCEE363-F16D-3F47-9196-B7BB6B9D0A57}"/>
              </a:ext>
            </a:extLst>
          </p:cNvPr>
          <p:cNvSpPr>
            <a:spLocks noGrp="1"/>
          </p:cNvSpPr>
          <p:nvPr>
            <p:ph type="sldNum" sz="quarter" idx="12"/>
          </p:nvPr>
        </p:nvSpPr>
        <p:spPr/>
        <p:txBody>
          <a:bodyPr/>
          <a:lstStyle/>
          <a:p>
            <a:fld id="{BBD05E26-8901-3643-B930-3E9BC2458D0A}" type="slidenum">
              <a:rPr lang="nl-NL" smtClean="0"/>
              <a:t>‹nr.›</a:t>
            </a:fld>
            <a:endParaRPr lang="nl-NL"/>
          </a:p>
        </p:txBody>
      </p:sp>
    </p:spTree>
    <p:extLst>
      <p:ext uri="{BB962C8B-B14F-4D97-AF65-F5344CB8AC3E}">
        <p14:creationId xmlns:p14="http://schemas.microsoft.com/office/powerpoint/2010/main" val="33981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D4128-19FE-C046-BF8B-1472D01FCCF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841B8B9-D16B-8844-B022-A818DEE4E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ABED56F-FCBE-1E46-831C-07306858EF6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47693B2-2C1A-A64F-BAC6-0594B2E99D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FF56365-8248-4F43-BA5F-C78403E2E03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8C1163A-F0BA-B744-B92D-F1E0FCB21CA4}"/>
              </a:ext>
            </a:extLst>
          </p:cNvPr>
          <p:cNvSpPr>
            <a:spLocks noGrp="1"/>
          </p:cNvSpPr>
          <p:nvPr>
            <p:ph type="dt" sz="half" idx="10"/>
          </p:nvPr>
        </p:nvSpPr>
        <p:spPr/>
        <p:txBody>
          <a:bodyPr/>
          <a:lstStyle/>
          <a:p>
            <a:fld id="{458F135F-83F5-BB45-9E7B-F83890E3E6F0}" type="datetimeFigureOut">
              <a:rPr lang="nl-NL" smtClean="0"/>
              <a:t>03-04-2020</a:t>
            </a:fld>
            <a:endParaRPr lang="nl-NL"/>
          </a:p>
        </p:txBody>
      </p:sp>
      <p:sp>
        <p:nvSpPr>
          <p:cNvPr id="8" name="Tijdelijke aanduiding voor voettekst 7">
            <a:extLst>
              <a:ext uri="{FF2B5EF4-FFF2-40B4-BE49-F238E27FC236}">
                <a16:creationId xmlns:a16="http://schemas.microsoft.com/office/drawing/2014/main" id="{DBA1A8DE-9A83-FE4C-B132-D2684F5FB49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51E6808-5E0A-CE44-9A12-703B86D5EB0B}"/>
              </a:ext>
            </a:extLst>
          </p:cNvPr>
          <p:cNvSpPr>
            <a:spLocks noGrp="1"/>
          </p:cNvSpPr>
          <p:nvPr>
            <p:ph type="sldNum" sz="quarter" idx="12"/>
          </p:nvPr>
        </p:nvSpPr>
        <p:spPr/>
        <p:txBody>
          <a:bodyPr/>
          <a:lstStyle/>
          <a:p>
            <a:fld id="{BBD05E26-8901-3643-B930-3E9BC2458D0A}" type="slidenum">
              <a:rPr lang="nl-NL" smtClean="0"/>
              <a:t>‹nr.›</a:t>
            </a:fld>
            <a:endParaRPr lang="nl-NL"/>
          </a:p>
        </p:txBody>
      </p:sp>
    </p:spTree>
    <p:extLst>
      <p:ext uri="{BB962C8B-B14F-4D97-AF65-F5344CB8AC3E}">
        <p14:creationId xmlns:p14="http://schemas.microsoft.com/office/powerpoint/2010/main" val="3379695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14B77A-D3A2-4B49-8C5C-9639A9EB62F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252C136-7BDE-E840-802B-CAECEC07533A}"/>
              </a:ext>
            </a:extLst>
          </p:cNvPr>
          <p:cNvSpPr>
            <a:spLocks noGrp="1"/>
          </p:cNvSpPr>
          <p:nvPr>
            <p:ph type="dt" sz="half" idx="10"/>
          </p:nvPr>
        </p:nvSpPr>
        <p:spPr/>
        <p:txBody>
          <a:bodyPr/>
          <a:lstStyle/>
          <a:p>
            <a:fld id="{458F135F-83F5-BB45-9E7B-F83890E3E6F0}" type="datetimeFigureOut">
              <a:rPr lang="nl-NL" smtClean="0"/>
              <a:t>03-04-2020</a:t>
            </a:fld>
            <a:endParaRPr lang="nl-NL"/>
          </a:p>
        </p:txBody>
      </p:sp>
      <p:sp>
        <p:nvSpPr>
          <p:cNvPr id="4" name="Tijdelijke aanduiding voor voettekst 3">
            <a:extLst>
              <a:ext uri="{FF2B5EF4-FFF2-40B4-BE49-F238E27FC236}">
                <a16:creationId xmlns:a16="http://schemas.microsoft.com/office/drawing/2014/main" id="{9A29A510-7C22-334C-82FC-6FB3F8C07601}"/>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4A2D36F-3FB6-5B46-BA68-0DCE0243402F}"/>
              </a:ext>
            </a:extLst>
          </p:cNvPr>
          <p:cNvSpPr>
            <a:spLocks noGrp="1"/>
          </p:cNvSpPr>
          <p:nvPr>
            <p:ph type="sldNum" sz="quarter" idx="12"/>
          </p:nvPr>
        </p:nvSpPr>
        <p:spPr/>
        <p:txBody>
          <a:bodyPr/>
          <a:lstStyle/>
          <a:p>
            <a:fld id="{BBD05E26-8901-3643-B930-3E9BC2458D0A}" type="slidenum">
              <a:rPr lang="nl-NL" smtClean="0"/>
              <a:t>‹nr.›</a:t>
            </a:fld>
            <a:endParaRPr lang="nl-NL"/>
          </a:p>
        </p:txBody>
      </p:sp>
    </p:spTree>
    <p:extLst>
      <p:ext uri="{BB962C8B-B14F-4D97-AF65-F5344CB8AC3E}">
        <p14:creationId xmlns:p14="http://schemas.microsoft.com/office/powerpoint/2010/main" val="274512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A3EDDAD-338F-A342-B6D8-6899300AA393}"/>
              </a:ext>
            </a:extLst>
          </p:cNvPr>
          <p:cNvSpPr>
            <a:spLocks noGrp="1"/>
          </p:cNvSpPr>
          <p:nvPr>
            <p:ph type="dt" sz="half" idx="10"/>
          </p:nvPr>
        </p:nvSpPr>
        <p:spPr/>
        <p:txBody>
          <a:bodyPr/>
          <a:lstStyle/>
          <a:p>
            <a:fld id="{458F135F-83F5-BB45-9E7B-F83890E3E6F0}" type="datetimeFigureOut">
              <a:rPr lang="nl-NL" smtClean="0"/>
              <a:t>03-04-2020</a:t>
            </a:fld>
            <a:endParaRPr lang="nl-NL"/>
          </a:p>
        </p:txBody>
      </p:sp>
      <p:sp>
        <p:nvSpPr>
          <p:cNvPr id="3" name="Tijdelijke aanduiding voor voettekst 2">
            <a:extLst>
              <a:ext uri="{FF2B5EF4-FFF2-40B4-BE49-F238E27FC236}">
                <a16:creationId xmlns:a16="http://schemas.microsoft.com/office/drawing/2014/main" id="{16F91A99-A4CA-9B4E-B902-5F96FD4C8B8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9E6BB63-4823-4D45-89F4-1CAB41BC165E}"/>
              </a:ext>
            </a:extLst>
          </p:cNvPr>
          <p:cNvSpPr>
            <a:spLocks noGrp="1"/>
          </p:cNvSpPr>
          <p:nvPr>
            <p:ph type="sldNum" sz="quarter" idx="12"/>
          </p:nvPr>
        </p:nvSpPr>
        <p:spPr/>
        <p:txBody>
          <a:bodyPr/>
          <a:lstStyle/>
          <a:p>
            <a:fld id="{BBD05E26-8901-3643-B930-3E9BC2458D0A}" type="slidenum">
              <a:rPr lang="nl-NL" smtClean="0"/>
              <a:t>‹nr.›</a:t>
            </a:fld>
            <a:endParaRPr lang="nl-NL"/>
          </a:p>
        </p:txBody>
      </p:sp>
    </p:spTree>
    <p:extLst>
      <p:ext uri="{BB962C8B-B14F-4D97-AF65-F5344CB8AC3E}">
        <p14:creationId xmlns:p14="http://schemas.microsoft.com/office/powerpoint/2010/main" val="2646921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11CFD-6556-324C-A4CF-F8E8D3291DD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6EFB4E6-EB3A-DB4B-8268-67C287C758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A43B6FF-D27F-0C41-B56D-FD6F36B213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C154AE5-C405-6E4B-82C1-FC4DBDB113CC}"/>
              </a:ext>
            </a:extLst>
          </p:cNvPr>
          <p:cNvSpPr>
            <a:spLocks noGrp="1"/>
          </p:cNvSpPr>
          <p:nvPr>
            <p:ph type="dt" sz="half" idx="10"/>
          </p:nvPr>
        </p:nvSpPr>
        <p:spPr/>
        <p:txBody>
          <a:bodyPr/>
          <a:lstStyle/>
          <a:p>
            <a:fld id="{458F135F-83F5-BB45-9E7B-F83890E3E6F0}" type="datetimeFigureOut">
              <a:rPr lang="nl-NL" smtClean="0"/>
              <a:t>03-04-2020</a:t>
            </a:fld>
            <a:endParaRPr lang="nl-NL"/>
          </a:p>
        </p:txBody>
      </p:sp>
      <p:sp>
        <p:nvSpPr>
          <p:cNvPr id="6" name="Tijdelijke aanduiding voor voettekst 5">
            <a:extLst>
              <a:ext uri="{FF2B5EF4-FFF2-40B4-BE49-F238E27FC236}">
                <a16:creationId xmlns:a16="http://schemas.microsoft.com/office/drawing/2014/main" id="{B65BFE60-AAD1-514E-81C8-70032D63AE8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8960D1-4923-BA45-87F0-84A10AB3BDBE}"/>
              </a:ext>
            </a:extLst>
          </p:cNvPr>
          <p:cNvSpPr>
            <a:spLocks noGrp="1"/>
          </p:cNvSpPr>
          <p:nvPr>
            <p:ph type="sldNum" sz="quarter" idx="12"/>
          </p:nvPr>
        </p:nvSpPr>
        <p:spPr/>
        <p:txBody>
          <a:bodyPr/>
          <a:lstStyle/>
          <a:p>
            <a:fld id="{BBD05E26-8901-3643-B930-3E9BC2458D0A}" type="slidenum">
              <a:rPr lang="nl-NL" smtClean="0"/>
              <a:t>‹nr.›</a:t>
            </a:fld>
            <a:endParaRPr lang="nl-NL"/>
          </a:p>
        </p:txBody>
      </p:sp>
    </p:spTree>
    <p:extLst>
      <p:ext uri="{BB962C8B-B14F-4D97-AF65-F5344CB8AC3E}">
        <p14:creationId xmlns:p14="http://schemas.microsoft.com/office/powerpoint/2010/main" val="4293193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5402F-F77B-0E4A-9B52-BA736AADCF9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0DF022B-89F0-AF44-AEFF-D5F74C7764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AC2DCC1-6804-A245-A113-DDDD8FE65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8B856EB-26FD-B249-9A22-671EE53873C8}"/>
              </a:ext>
            </a:extLst>
          </p:cNvPr>
          <p:cNvSpPr>
            <a:spLocks noGrp="1"/>
          </p:cNvSpPr>
          <p:nvPr>
            <p:ph type="dt" sz="half" idx="10"/>
          </p:nvPr>
        </p:nvSpPr>
        <p:spPr/>
        <p:txBody>
          <a:bodyPr/>
          <a:lstStyle/>
          <a:p>
            <a:fld id="{458F135F-83F5-BB45-9E7B-F83890E3E6F0}" type="datetimeFigureOut">
              <a:rPr lang="nl-NL" smtClean="0"/>
              <a:t>03-04-2020</a:t>
            </a:fld>
            <a:endParaRPr lang="nl-NL"/>
          </a:p>
        </p:txBody>
      </p:sp>
      <p:sp>
        <p:nvSpPr>
          <p:cNvPr id="6" name="Tijdelijke aanduiding voor voettekst 5">
            <a:extLst>
              <a:ext uri="{FF2B5EF4-FFF2-40B4-BE49-F238E27FC236}">
                <a16:creationId xmlns:a16="http://schemas.microsoft.com/office/drawing/2014/main" id="{2D566B39-0351-9249-974A-9E583911547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2BC320-B2F5-4E49-A775-89A1622BF531}"/>
              </a:ext>
            </a:extLst>
          </p:cNvPr>
          <p:cNvSpPr>
            <a:spLocks noGrp="1"/>
          </p:cNvSpPr>
          <p:nvPr>
            <p:ph type="sldNum" sz="quarter" idx="12"/>
          </p:nvPr>
        </p:nvSpPr>
        <p:spPr/>
        <p:txBody>
          <a:bodyPr/>
          <a:lstStyle/>
          <a:p>
            <a:fld id="{BBD05E26-8901-3643-B930-3E9BC2458D0A}" type="slidenum">
              <a:rPr lang="nl-NL" smtClean="0"/>
              <a:t>‹nr.›</a:t>
            </a:fld>
            <a:endParaRPr lang="nl-NL"/>
          </a:p>
        </p:txBody>
      </p:sp>
    </p:spTree>
    <p:extLst>
      <p:ext uri="{BB962C8B-B14F-4D97-AF65-F5344CB8AC3E}">
        <p14:creationId xmlns:p14="http://schemas.microsoft.com/office/powerpoint/2010/main" val="923423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F06AE6D-FB4D-9349-9A69-F6041282B3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3C82720-4476-3946-999B-19889C6F2C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1115433-6D10-9646-B87B-94E80B960F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F135F-83F5-BB45-9E7B-F83890E3E6F0}" type="datetimeFigureOut">
              <a:rPr lang="nl-NL" smtClean="0"/>
              <a:t>03-04-2020</a:t>
            </a:fld>
            <a:endParaRPr lang="nl-NL"/>
          </a:p>
        </p:txBody>
      </p:sp>
      <p:sp>
        <p:nvSpPr>
          <p:cNvPr id="5" name="Tijdelijke aanduiding voor voettekst 4">
            <a:extLst>
              <a:ext uri="{FF2B5EF4-FFF2-40B4-BE49-F238E27FC236}">
                <a16:creationId xmlns:a16="http://schemas.microsoft.com/office/drawing/2014/main" id="{CA74AA9E-9D34-9549-9F59-F33B5EB297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71CA051-85D6-3E4D-8E91-65776E524B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05E26-8901-3643-B930-3E9BC2458D0A}" type="slidenum">
              <a:rPr lang="nl-NL" smtClean="0"/>
              <a:t>‹nr.›</a:t>
            </a:fld>
            <a:endParaRPr lang="nl-NL"/>
          </a:p>
        </p:txBody>
      </p:sp>
    </p:spTree>
    <p:extLst>
      <p:ext uri="{BB962C8B-B14F-4D97-AF65-F5344CB8AC3E}">
        <p14:creationId xmlns:p14="http://schemas.microsoft.com/office/powerpoint/2010/main" val="1387040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emf"/><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tiff"/><Relationship Id="rId4" Type="http://schemas.openxmlformats.org/officeDocument/2006/relationships/image" Target="../media/image17.tif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2.png"/><Relationship Id="rId5" Type="http://schemas.openxmlformats.org/officeDocument/2006/relationships/image" Target="../media/image3.emf"/><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tiff"/><Relationship Id="rId4" Type="http://schemas.openxmlformats.org/officeDocument/2006/relationships/image" Target="../media/image23.tiff"/></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CF402C-D2F1-5B4B-AE46-0DBDD5C6DDFA}"/>
              </a:ext>
            </a:extLst>
          </p:cNvPr>
          <p:cNvSpPr>
            <a:spLocks noGrp="1"/>
          </p:cNvSpPr>
          <p:nvPr>
            <p:ph type="ctrTitle"/>
          </p:nvPr>
        </p:nvSpPr>
        <p:spPr/>
        <p:txBody>
          <a:bodyPr/>
          <a:lstStyle/>
          <a:p>
            <a:endParaRPr lang="nl-NL"/>
          </a:p>
        </p:txBody>
      </p:sp>
      <p:sp>
        <p:nvSpPr>
          <p:cNvPr id="3" name="Ondertitel 2">
            <a:extLst>
              <a:ext uri="{FF2B5EF4-FFF2-40B4-BE49-F238E27FC236}">
                <a16:creationId xmlns:a16="http://schemas.microsoft.com/office/drawing/2014/main" id="{F55D4B74-B13D-E244-9B79-E235781E5738}"/>
              </a:ext>
            </a:extLst>
          </p:cNvPr>
          <p:cNvSpPr>
            <a:spLocks noGrp="1"/>
          </p:cNvSpPr>
          <p:nvPr>
            <p:ph type="subTitle" idx="1"/>
          </p:nvPr>
        </p:nvSpPr>
        <p:spPr/>
        <p:txBody>
          <a:bodyPr/>
          <a:lstStyle/>
          <a:p>
            <a:endParaRPr lang="nl-NL"/>
          </a:p>
        </p:txBody>
      </p:sp>
      <p:pic>
        <p:nvPicPr>
          <p:cNvPr id="5" name="Afbeelding 4" descr="Afbeelding met tekening&#10;&#10;Automatisch gegenereerde beschrijving">
            <a:extLst>
              <a:ext uri="{FF2B5EF4-FFF2-40B4-BE49-F238E27FC236}">
                <a16:creationId xmlns:a16="http://schemas.microsoft.com/office/drawing/2014/main" id="{EA8580A5-8899-CE4B-B774-7C718BB254A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63674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BF93D-F098-3C42-B3CF-A1A692556AA7}"/>
              </a:ext>
            </a:extLst>
          </p:cNvPr>
          <p:cNvSpPr>
            <a:spLocks noGrp="1"/>
          </p:cNvSpPr>
          <p:nvPr>
            <p:ph type="title"/>
          </p:nvPr>
        </p:nvSpPr>
        <p:spPr/>
        <p:txBody>
          <a:bodyPr>
            <a:normAutofit/>
          </a:bodyPr>
          <a:lstStyle/>
          <a:p>
            <a:pPr algn="ctr"/>
            <a:r>
              <a:rPr lang="nl-NL" sz="6000" dirty="0">
                <a:latin typeface="Levenim MT" panose="02010502060101010101" pitchFamily="2" charset="-79"/>
                <a:cs typeface="Levenim MT" panose="02010502060101010101" pitchFamily="2" charset="-79"/>
              </a:rPr>
              <a:t>Nymf</a:t>
            </a:r>
          </a:p>
        </p:txBody>
      </p:sp>
      <p:pic>
        <p:nvPicPr>
          <p:cNvPr id="4" name="Afbeelding 3">
            <a:extLst>
              <a:ext uri="{FF2B5EF4-FFF2-40B4-BE49-F238E27FC236}">
                <a16:creationId xmlns:a16="http://schemas.microsoft.com/office/drawing/2014/main" id="{CF5768CE-0054-C047-A9A1-4A236C0BD07A}"/>
              </a:ext>
            </a:extLst>
          </p:cNvPr>
          <p:cNvPicPr>
            <a:picLocks noChangeAspect="1"/>
          </p:cNvPicPr>
          <p:nvPr/>
        </p:nvPicPr>
        <p:blipFill>
          <a:blip r:embed="rId3"/>
          <a:stretch>
            <a:fillRect/>
          </a:stretch>
        </p:blipFill>
        <p:spPr>
          <a:xfrm>
            <a:off x="8921750" y="5222875"/>
            <a:ext cx="3270250" cy="1635125"/>
          </a:xfrm>
          <a:prstGeom prst="rect">
            <a:avLst/>
          </a:prstGeom>
        </p:spPr>
      </p:pic>
      <p:pic>
        <p:nvPicPr>
          <p:cNvPr id="9" name="Tijdelijke aanduiding voor inhoud 8" descr="Afbeelding met dier, voedsel&#10;&#10;Automatisch gegenereerde beschrijving">
            <a:extLst>
              <a:ext uri="{FF2B5EF4-FFF2-40B4-BE49-F238E27FC236}">
                <a16:creationId xmlns:a16="http://schemas.microsoft.com/office/drawing/2014/main" id="{ACF1C782-6645-0143-BD87-43F6D220B688}"/>
              </a:ext>
            </a:extLst>
          </p:cNvPr>
          <p:cNvPicPr>
            <a:picLocks noGrp="1" noChangeAspect="1"/>
          </p:cNvPicPr>
          <p:nvPr>
            <p:ph idx="1"/>
          </p:nvPr>
        </p:nvPicPr>
        <p:blipFill rotWithShape="1">
          <a:blip r:embed="rId4"/>
          <a:srcRect t="8526" r="5698" b="16921"/>
          <a:stretch/>
        </p:blipFill>
        <p:spPr>
          <a:xfrm>
            <a:off x="6381677" y="2200275"/>
            <a:ext cx="3285834" cy="1782763"/>
          </a:xfrm>
        </p:spPr>
      </p:pic>
      <p:pic>
        <p:nvPicPr>
          <p:cNvPr id="11" name="Afbeelding 10" descr="Afbeelding met dier&#10;&#10;Automatisch gegenereerde beschrijving">
            <a:extLst>
              <a:ext uri="{FF2B5EF4-FFF2-40B4-BE49-F238E27FC236}">
                <a16:creationId xmlns:a16="http://schemas.microsoft.com/office/drawing/2014/main" id="{8738BF60-3D0D-2B4D-B58B-B717F8CE9EB9}"/>
              </a:ext>
            </a:extLst>
          </p:cNvPr>
          <p:cNvPicPr>
            <a:picLocks noChangeAspect="1"/>
          </p:cNvPicPr>
          <p:nvPr/>
        </p:nvPicPr>
        <p:blipFill rotWithShape="1">
          <a:blip r:embed="rId5"/>
          <a:srcRect l="8393" t="12598" r="12692" b="6543"/>
          <a:stretch/>
        </p:blipFill>
        <p:spPr>
          <a:xfrm>
            <a:off x="2953114" y="2200275"/>
            <a:ext cx="2719023" cy="2547220"/>
          </a:xfrm>
          <a:prstGeom prst="rect">
            <a:avLst/>
          </a:prstGeom>
        </p:spPr>
      </p:pic>
    </p:spTree>
    <p:extLst>
      <p:ext uri="{BB962C8B-B14F-4D97-AF65-F5344CB8AC3E}">
        <p14:creationId xmlns:p14="http://schemas.microsoft.com/office/powerpoint/2010/main" val="4293218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BF93D-F098-3C42-B3CF-A1A692556AA7}"/>
              </a:ext>
            </a:extLst>
          </p:cNvPr>
          <p:cNvSpPr>
            <a:spLocks noGrp="1"/>
          </p:cNvSpPr>
          <p:nvPr>
            <p:ph type="title"/>
          </p:nvPr>
        </p:nvSpPr>
        <p:spPr/>
        <p:txBody>
          <a:bodyPr>
            <a:normAutofit/>
          </a:bodyPr>
          <a:lstStyle/>
          <a:p>
            <a:pPr algn="ctr"/>
            <a:r>
              <a:rPr lang="nl-NL" sz="6000" dirty="0">
                <a:latin typeface="Levenim MT" panose="02010502060101010101" pitchFamily="2" charset="-79"/>
                <a:cs typeface="Levenim MT" panose="02010502060101010101" pitchFamily="2" charset="-79"/>
              </a:rPr>
              <a:t>Luis op reis</a:t>
            </a:r>
          </a:p>
        </p:txBody>
      </p:sp>
      <p:pic>
        <p:nvPicPr>
          <p:cNvPr id="4" name="Afbeelding 3">
            <a:extLst>
              <a:ext uri="{FF2B5EF4-FFF2-40B4-BE49-F238E27FC236}">
                <a16:creationId xmlns:a16="http://schemas.microsoft.com/office/drawing/2014/main" id="{CF5768CE-0054-C047-A9A1-4A236C0BD07A}"/>
              </a:ext>
            </a:extLst>
          </p:cNvPr>
          <p:cNvPicPr>
            <a:picLocks noChangeAspect="1"/>
          </p:cNvPicPr>
          <p:nvPr/>
        </p:nvPicPr>
        <p:blipFill>
          <a:blip r:embed="rId3"/>
          <a:stretch>
            <a:fillRect/>
          </a:stretch>
        </p:blipFill>
        <p:spPr>
          <a:xfrm>
            <a:off x="8921750" y="5222875"/>
            <a:ext cx="3270250" cy="1635125"/>
          </a:xfrm>
          <a:prstGeom prst="rect">
            <a:avLst/>
          </a:prstGeom>
        </p:spPr>
      </p:pic>
      <p:pic>
        <p:nvPicPr>
          <p:cNvPr id="12" name="Tijdelijke aanduiding voor inhoud 11" descr="Afbeelding met kamer, klok&#10;&#10;Automatisch gegenereerde beschrijving">
            <a:extLst>
              <a:ext uri="{FF2B5EF4-FFF2-40B4-BE49-F238E27FC236}">
                <a16:creationId xmlns:a16="http://schemas.microsoft.com/office/drawing/2014/main" id="{15D52404-5207-F942-83AA-24746CE0C381}"/>
              </a:ext>
            </a:extLst>
          </p:cNvPr>
          <p:cNvPicPr>
            <a:picLocks noGrp="1" noChangeAspect="1"/>
          </p:cNvPicPr>
          <p:nvPr>
            <p:ph idx="1"/>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10580"/>
          <a:stretch/>
        </p:blipFill>
        <p:spPr>
          <a:xfrm>
            <a:off x="2311782" y="1554562"/>
            <a:ext cx="3256977" cy="3883182"/>
          </a:xfrm>
        </p:spPr>
      </p:pic>
      <p:pic>
        <p:nvPicPr>
          <p:cNvPr id="14" name="Afbeelding 13">
            <a:extLst>
              <a:ext uri="{FF2B5EF4-FFF2-40B4-BE49-F238E27FC236}">
                <a16:creationId xmlns:a16="http://schemas.microsoft.com/office/drawing/2014/main" id="{68AE7C76-0938-A44A-AEFF-3B3F56DD7075}"/>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Layer>
                </a14:imgProps>
              </a:ext>
            </a:extLst>
          </a:blip>
          <a:srcRect t="10046" b="5324"/>
          <a:stretch/>
        </p:blipFill>
        <p:spPr>
          <a:xfrm>
            <a:off x="6345469" y="1554561"/>
            <a:ext cx="3441333" cy="3883183"/>
          </a:xfrm>
          <a:prstGeom prst="rect">
            <a:avLst/>
          </a:prstGeom>
        </p:spPr>
      </p:pic>
      <p:sp>
        <p:nvSpPr>
          <p:cNvPr id="15" name="Tekstvak 14">
            <a:extLst>
              <a:ext uri="{FF2B5EF4-FFF2-40B4-BE49-F238E27FC236}">
                <a16:creationId xmlns:a16="http://schemas.microsoft.com/office/drawing/2014/main" id="{445E4278-7FFF-0B44-9979-65C14B44B29E}"/>
              </a:ext>
            </a:extLst>
          </p:cNvPr>
          <p:cNvSpPr txBox="1"/>
          <p:nvPr/>
        </p:nvSpPr>
        <p:spPr>
          <a:xfrm>
            <a:off x="2193974" y="5809604"/>
            <a:ext cx="2486025" cy="461665"/>
          </a:xfrm>
          <a:prstGeom prst="rect">
            <a:avLst/>
          </a:prstGeom>
          <a:noFill/>
        </p:spPr>
        <p:txBody>
          <a:bodyPr wrap="square" rtlCol="0">
            <a:spAutoFit/>
          </a:bodyPr>
          <a:lstStyle/>
          <a:p>
            <a:r>
              <a:rPr lang="nl-NL" sz="1200" dirty="0">
                <a:latin typeface="Levenim MT" panose="02010502060101010101" pitchFamily="2" charset="-79"/>
                <a:cs typeface="Levenim MT" panose="02010502060101010101" pitchFamily="2" charset="-79"/>
              </a:rPr>
              <a:t>Tekeningen zijn gemaakt </a:t>
            </a:r>
            <a:br>
              <a:rPr lang="nl-NL" sz="1200" dirty="0">
                <a:latin typeface="Levenim MT" panose="02010502060101010101" pitchFamily="2" charset="-79"/>
                <a:cs typeface="Levenim MT" panose="02010502060101010101" pitchFamily="2" charset="-79"/>
              </a:rPr>
            </a:br>
            <a:r>
              <a:rPr lang="nl-NL" sz="1200" dirty="0">
                <a:latin typeface="Levenim MT" panose="02010502060101010101" pitchFamily="2" charset="-79"/>
                <a:cs typeface="Levenim MT" panose="02010502060101010101" pitchFamily="2" charset="-79"/>
              </a:rPr>
              <a:t>door Andrea</a:t>
            </a:r>
          </a:p>
        </p:txBody>
      </p:sp>
    </p:spTree>
    <p:extLst>
      <p:ext uri="{BB962C8B-B14F-4D97-AF65-F5344CB8AC3E}">
        <p14:creationId xmlns:p14="http://schemas.microsoft.com/office/powerpoint/2010/main" val="21503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BF93D-F098-3C42-B3CF-A1A692556AA7}"/>
              </a:ext>
            </a:extLst>
          </p:cNvPr>
          <p:cNvSpPr>
            <a:spLocks noGrp="1"/>
          </p:cNvSpPr>
          <p:nvPr>
            <p:ph type="title"/>
          </p:nvPr>
        </p:nvSpPr>
        <p:spPr/>
        <p:txBody>
          <a:bodyPr>
            <a:normAutofit/>
          </a:bodyPr>
          <a:lstStyle/>
          <a:p>
            <a:pPr algn="ctr"/>
            <a:r>
              <a:rPr lang="nl-NL" sz="6000" dirty="0">
                <a:latin typeface="Levenim MT" panose="02010502060101010101" pitchFamily="2" charset="-79"/>
                <a:cs typeface="Levenim MT" panose="02010502060101010101" pitchFamily="2" charset="-79"/>
              </a:rPr>
              <a:t>Besmetting</a:t>
            </a:r>
          </a:p>
        </p:txBody>
      </p:sp>
      <p:pic>
        <p:nvPicPr>
          <p:cNvPr id="4" name="Afbeelding 3">
            <a:extLst>
              <a:ext uri="{FF2B5EF4-FFF2-40B4-BE49-F238E27FC236}">
                <a16:creationId xmlns:a16="http://schemas.microsoft.com/office/drawing/2014/main" id="{CF5768CE-0054-C047-A9A1-4A236C0BD07A}"/>
              </a:ext>
            </a:extLst>
          </p:cNvPr>
          <p:cNvPicPr>
            <a:picLocks noChangeAspect="1"/>
          </p:cNvPicPr>
          <p:nvPr/>
        </p:nvPicPr>
        <p:blipFill>
          <a:blip r:embed="rId3"/>
          <a:stretch>
            <a:fillRect/>
          </a:stretch>
        </p:blipFill>
        <p:spPr>
          <a:xfrm>
            <a:off x="8921750" y="5222875"/>
            <a:ext cx="3270250" cy="1635125"/>
          </a:xfrm>
          <a:prstGeom prst="rect">
            <a:avLst/>
          </a:prstGeom>
        </p:spPr>
      </p:pic>
      <p:pic>
        <p:nvPicPr>
          <p:cNvPr id="3" name="Tijdelijke aanduiding voor inhoud 2">
            <a:extLst>
              <a:ext uri="{FF2B5EF4-FFF2-40B4-BE49-F238E27FC236}">
                <a16:creationId xmlns:a16="http://schemas.microsoft.com/office/drawing/2014/main" id="{B9D682D3-35F4-5B4F-96B0-524CD027AC0B}"/>
              </a:ext>
            </a:extLst>
          </p:cNvPr>
          <p:cNvPicPr>
            <a:picLocks noGrp="1" noChangeAspect="1"/>
          </p:cNvPicPr>
          <p:nvPr>
            <p:ph idx="1"/>
          </p:nvPr>
        </p:nvPicPr>
        <p:blipFill>
          <a:blip r:embed="rId4"/>
          <a:stretch>
            <a:fillRect/>
          </a:stretch>
        </p:blipFill>
        <p:spPr>
          <a:xfrm>
            <a:off x="3352798" y="2404269"/>
            <a:ext cx="2562225" cy="2562225"/>
          </a:xfrm>
        </p:spPr>
      </p:pic>
      <p:pic>
        <p:nvPicPr>
          <p:cNvPr id="5" name="Afbeelding 4">
            <a:extLst>
              <a:ext uri="{FF2B5EF4-FFF2-40B4-BE49-F238E27FC236}">
                <a16:creationId xmlns:a16="http://schemas.microsoft.com/office/drawing/2014/main" id="{BB048B48-A6ED-7D4C-BCC7-AFBA6CC0D680}"/>
              </a:ext>
            </a:extLst>
          </p:cNvPr>
          <p:cNvPicPr>
            <a:picLocks noChangeAspect="1"/>
          </p:cNvPicPr>
          <p:nvPr/>
        </p:nvPicPr>
        <p:blipFill>
          <a:blip r:embed="rId5"/>
          <a:stretch>
            <a:fillRect/>
          </a:stretch>
        </p:blipFill>
        <p:spPr>
          <a:xfrm>
            <a:off x="7115175" y="2212180"/>
            <a:ext cx="1916113" cy="1916113"/>
          </a:xfrm>
          <a:prstGeom prst="rect">
            <a:avLst/>
          </a:prstGeom>
        </p:spPr>
      </p:pic>
      <p:pic>
        <p:nvPicPr>
          <p:cNvPr id="6" name="Afbeelding 5">
            <a:extLst>
              <a:ext uri="{FF2B5EF4-FFF2-40B4-BE49-F238E27FC236}">
                <a16:creationId xmlns:a16="http://schemas.microsoft.com/office/drawing/2014/main" id="{5F23EA4B-2E55-504A-A5E2-9E83E882725A}"/>
              </a:ext>
            </a:extLst>
          </p:cNvPr>
          <p:cNvPicPr>
            <a:picLocks noChangeAspect="1"/>
          </p:cNvPicPr>
          <p:nvPr/>
        </p:nvPicPr>
        <p:blipFill>
          <a:blip r:embed="rId6"/>
          <a:stretch>
            <a:fillRect/>
          </a:stretch>
        </p:blipFill>
        <p:spPr>
          <a:xfrm>
            <a:off x="0" y="0"/>
            <a:ext cx="12192000" cy="6858000"/>
          </a:xfrm>
          <a:prstGeom prst="rect">
            <a:avLst/>
          </a:prstGeom>
        </p:spPr>
      </p:pic>
      <p:pic>
        <p:nvPicPr>
          <p:cNvPr id="9" name="Afbeelding 8" descr="Afbeelding met voedsel&#10;&#10;Automatisch gegenereerde beschrijving">
            <a:extLst>
              <a:ext uri="{FF2B5EF4-FFF2-40B4-BE49-F238E27FC236}">
                <a16:creationId xmlns:a16="http://schemas.microsoft.com/office/drawing/2014/main" id="{8BC0F445-2AE4-584C-A4B6-1E09C136DDD3}"/>
              </a:ext>
            </a:extLst>
          </p:cNvPr>
          <p:cNvPicPr>
            <a:picLocks noChangeAspect="1"/>
          </p:cNvPicPr>
          <p:nvPr/>
        </p:nvPicPr>
        <p:blipFill>
          <a:blip r:embed="rId7"/>
          <a:stretch>
            <a:fillRect/>
          </a:stretch>
        </p:blipFill>
        <p:spPr>
          <a:xfrm>
            <a:off x="1584122" y="1072935"/>
            <a:ext cx="2041208" cy="2041208"/>
          </a:xfrm>
          <a:prstGeom prst="rect">
            <a:avLst/>
          </a:prstGeom>
        </p:spPr>
      </p:pic>
      <p:pic>
        <p:nvPicPr>
          <p:cNvPr id="11" name="Afbeelding 10">
            <a:extLst>
              <a:ext uri="{FF2B5EF4-FFF2-40B4-BE49-F238E27FC236}">
                <a16:creationId xmlns:a16="http://schemas.microsoft.com/office/drawing/2014/main" id="{2687ACFC-C0F7-544A-B8D1-0C30908BE6E7}"/>
              </a:ext>
            </a:extLst>
          </p:cNvPr>
          <p:cNvPicPr>
            <a:picLocks noChangeAspect="1"/>
          </p:cNvPicPr>
          <p:nvPr/>
        </p:nvPicPr>
        <p:blipFill>
          <a:blip r:embed="rId8"/>
          <a:stretch>
            <a:fillRect/>
          </a:stretch>
        </p:blipFill>
        <p:spPr>
          <a:xfrm>
            <a:off x="935035" y="3222840"/>
            <a:ext cx="1187373" cy="2562225"/>
          </a:xfrm>
          <a:prstGeom prst="rect">
            <a:avLst/>
          </a:prstGeom>
        </p:spPr>
      </p:pic>
    </p:spTree>
    <p:extLst>
      <p:ext uri="{BB962C8B-B14F-4D97-AF65-F5344CB8AC3E}">
        <p14:creationId xmlns:p14="http://schemas.microsoft.com/office/powerpoint/2010/main" val="3241082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BF93D-F098-3C42-B3CF-A1A692556AA7}"/>
              </a:ext>
            </a:extLst>
          </p:cNvPr>
          <p:cNvSpPr>
            <a:spLocks noGrp="1"/>
          </p:cNvSpPr>
          <p:nvPr>
            <p:ph type="title"/>
          </p:nvPr>
        </p:nvSpPr>
        <p:spPr/>
        <p:txBody>
          <a:bodyPr>
            <a:normAutofit/>
          </a:bodyPr>
          <a:lstStyle/>
          <a:p>
            <a:pPr algn="ctr"/>
            <a:r>
              <a:rPr lang="nl-NL" sz="6000" dirty="0">
                <a:latin typeface="Levenim MT" panose="02010502060101010101" pitchFamily="2" charset="-79"/>
                <a:cs typeface="Levenim MT" panose="02010502060101010101" pitchFamily="2" charset="-79"/>
              </a:rPr>
              <a:t>Behandeling</a:t>
            </a:r>
          </a:p>
        </p:txBody>
      </p:sp>
      <p:pic>
        <p:nvPicPr>
          <p:cNvPr id="4" name="Afbeelding 3">
            <a:extLst>
              <a:ext uri="{FF2B5EF4-FFF2-40B4-BE49-F238E27FC236}">
                <a16:creationId xmlns:a16="http://schemas.microsoft.com/office/drawing/2014/main" id="{CF5768CE-0054-C047-A9A1-4A236C0BD07A}"/>
              </a:ext>
            </a:extLst>
          </p:cNvPr>
          <p:cNvPicPr>
            <a:picLocks noChangeAspect="1"/>
          </p:cNvPicPr>
          <p:nvPr/>
        </p:nvPicPr>
        <p:blipFill>
          <a:blip r:embed="rId5"/>
          <a:stretch>
            <a:fillRect/>
          </a:stretch>
        </p:blipFill>
        <p:spPr>
          <a:xfrm>
            <a:off x="8921750" y="5222875"/>
            <a:ext cx="3270250" cy="1635125"/>
          </a:xfrm>
          <a:prstGeom prst="rect">
            <a:avLst/>
          </a:prstGeom>
        </p:spPr>
      </p:pic>
      <p:pic>
        <p:nvPicPr>
          <p:cNvPr id="3" name="output" descr="output">
            <a:hlinkClick r:id="" action="ppaction://media"/>
            <a:extLst>
              <a:ext uri="{FF2B5EF4-FFF2-40B4-BE49-F238E27FC236}">
                <a16:creationId xmlns:a16="http://schemas.microsoft.com/office/drawing/2014/main" id="{5CABE59D-7B4D-024C-9E2F-3C0D6FC9D5E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6"/>
          <a:stretch>
            <a:fillRect/>
          </a:stretch>
        </p:blipFill>
        <p:spPr>
          <a:xfrm>
            <a:off x="3920331" y="1539875"/>
            <a:ext cx="4351337" cy="4351338"/>
          </a:xfrm>
        </p:spPr>
      </p:pic>
    </p:spTree>
    <p:extLst>
      <p:ext uri="{BB962C8B-B14F-4D97-AF65-F5344CB8AC3E}">
        <p14:creationId xmlns:p14="http://schemas.microsoft.com/office/powerpoint/2010/main" val="376364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BF93D-F098-3C42-B3CF-A1A692556AA7}"/>
              </a:ext>
            </a:extLst>
          </p:cNvPr>
          <p:cNvSpPr>
            <a:spLocks noGrp="1"/>
          </p:cNvSpPr>
          <p:nvPr>
            <p:ph type="title"/>
          </p:nvPr>
        </p:nvSpPr>
        <p:spPr/>
        <p:txBody>
          <a:bodyPr>
            <a:normAutofit/>
          </a:bodyPr>
          <a:lstStyle/>
          <a:p>
            <a:pPr algn="ctr"/>
            <a:r>
              <a:rPr lang="nl-NL" sz="6000" dirty="0">
                <a:latin typeface="Levenim MT" panose="02010502060101010101" pitchFamily="2" charset="-79"/>
                <a:cs typeface="Levenim MT" panose="02010502060101010101" pitchFamily="2" charset="-79"/>
              </a:rPr>
              <a:t>Voorkomen</a:t>
            </a:r>
          </a:p>
        </p:txBody>
      </p:sp>
      <p:pic>
        <p:nvPicPr>
          <p:cNvPr id="4" name="Afbeelding 3">
            <a:extLst>
              <a:ext uri="{FF2B5EF4-FFF2-40B4-BE49-F238E27FC236}">
                <a16:creationId xmlns:a16="http://schemas.microsoft.com/office/drawing/2014/main" id="{CF5768CE-0054-C047-A9A1-4A236C0BD07A}"/>
              </a:ext>
            </a:extLst>
          </p:cNvPr>
          <p:cNvPicPr>
            <a:picLocks noChangeAspect="1"/>
          </p:cNvPicPr>
          <p:nvPr/>
        </p:nvPicPr>
        <p:blipFill>
          <a:blip r:embed="rId3"/>
          <a:stretch>
            <a:fillRect/>
          </a:stretch>
        </p:blipFill>
        <p:spPr>
          <a:xfrm>
            <a:off x="8921750" y="5222875"/>
            <a:ext cx="3270250" cy="1635125"/>
          </a:xfrm>
          <a:prstGeom prst="rect">
            <a:avLst/>
          </a:prstGeom>
        </p:spPr>
      </p:pic>
      <p:pic>
        <p:nvPicPr>
          <p:cNvPr id="3" name="Tijdelijke aanduiding voor inhoud 2">
            <a:extLst>
              <a:ext uri="{FF2B5EF4-FFF2-40B4-BE49-F238E27FC236}">
                <a16:creationId xmlns:a16="http://schemas.microsoft.com/office/drawing/2014/main" id="{ED616D86-D382-3142-87DA-79E075F0A106}"/>
              </a:ext>
            </a:extLst>
          </p:cNvPr>
          <p:cNvPicPr>
            <a:picLocks noGrp="1" noChangeAspect="1"/>
          </p:cNvPicPr>
          <p:nvPr>
            <p:ph idx="1"/>
          </p:nvPr>
        </p:nvPicPr>
        <p:blipFill>
          <a:blip r:embed="rId4"/>
          <a:stretch>
            <a:fillRect/>
          </a:stretch>
        </p:blipFill>
        <p:spPr>
          <a:xfrm>
            <a:off x="5929312" y="2188108"/>
            <a:ext cx="3695700" cy="2481784"/>
          </a:xfrm>
        </p:spPr>
      </p:pic>
      <p:pic>
        <p:nvPicPr>
          <p:cNvPr id="5" name="Afbeelding 4">
            <a:extLst>
              <a:ext uri="{FF2B5EF4-FFF2-40B4-BE49-F238E27FC236}">
                <a16:creationId xmlns:a16="http://schemas.microsoft.com/office/drawing/2014/main" id="{E8FCC276-4FB3-4E45-83DC-4B99E9C7CBF1}"/>
              </a:ext>
            </a:extLst>
          </p:cNvPr>
          <p:cNvPicPr>
            <a:picLocks noChangeAspect="1"/>
          </p:cNvPicPr>
          <p:nvPr/>
        </p:nvPicPr>
        <p:blipFill>
          <a:blip r:embed="rId5"/>
          <a:stretch>
            <a:fillRect/>
          </a:stretch>
        </p:blipFill>
        <p:spPr>
          <a:xfrm>
            <a:off x="2128838" y="1948147"/>
            <a:ext cx="3238500" cy="2961705"/>
          </a:xfrm>
          <a:prstGeom prst="rect">
            <a:avLst/>
          </a:prstGeom>
        </p:spPr>
      </p:pic>
    </p:spTree>
    <p:extLst>
      <p:ext uri="{BB962C8B-B14F-4D97-AF65-F5344CB8AC3E}">
        <p14:creationId xmlns:p14="http://schemas.microsoft.com/office/powerpoint/2010/main" val="450125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9D7F6807-1EBA-4D4B-96C0-9563628F4810}"/>
              </a:ext>
            </a:extLst>
          </p:cNvPr>
          <p:cNvPicPr>
            <a:picLocks noGrp="1" noChangeAspect="1"/>
          </p:cNvPicPr>
          <p:nvPr>
            <p:ph idx="1"/>
          </p:nvPr>
        </p:nvPicPr>
        <p:blipFill>
          <a:blip r:embed="rId3"/>
          <a:stretch>
            <a:fillRect/>
          </a:stretch>
        </p:blipFill>
        <p:spPr>
          <a:xfrm>
            <a:off x="1076149" y="605334"/>
            <a:ext cx="10039703" cy="5647333"/>
          </a:xfrm>
        </p:spPr>
      </p:pic>
    </p:spTree>
    <p:extLst>
      <p:ext uri="{BB962C8B-B14F-4D97-AF65-F5344CB8AC3E}">
        <p14:creationId xmlns:p14="http://schemas.microsoft.com/office/powerpoint/2010/main" val="406032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5E887E-968D-BA44-B8A8-A5314FB2DDBF}"/>
              </a:ext>
            </a:extLst>
          </p:cNvPr>
          <p:cNvSpPr>
            <a:spLocks noGrp="1"/>
          </p:cNvSpPr>
          <p:nvPr>
            <p:ph type="title"/>
          </p:nvPr>
        </p:nvSpPr>
        <p:spPr/>
        <p:txBody>
          <a:bodyPr>
            <a:normAutofit/>
          </a:bodyPr>
          <a:lstStyle/>
          <a:p>
            <a:pPr algn="ctr"/>
            <a:r>
              <a:rPr lang="nl-NL" sz="6000" dirty="0">
                <a:latin typeface="Levenim MT" panose="02010502060101010101" pitchFamily="2" charset="-79"/>
                <a:cs typeface="Levenim MT" panose="02010502060101010101" pitchFamily="2" charset="-79"/>
              </a:rPr>
              <a:t>Hoofdluis </a:t>
            </a:r>
          </a:p>
        </p:txBody>
      </p:sp>
      <p:pic>
        <p:nvPicPr>
          <p:cNvPr id="4" name="Tijdelijke aanduiding voor inhoud 3">
            <a:extLst>
              <a:ext uri="{FF2B5EF4-FFF2-40B4-BE49-F238E27FC236}">
                <a16:creationId xmlns:a16="http://schemas.microsoft.com/office/drawing/2014/main" id="{31CD5C4C-3B14-AE41-9BB5-6FCD4BE4F180}"/>
              </a:ext>
            </a:extLst>
          </p:cNvPr>
          <p:cNvPicPr>
            <a:picLocks noGrp="1" noChangeAspect="1"/>
          </p:cNvPicPr>
          <p:nvPr>
            <p:ph idx="1"/>
          </p:nvPr>
        </p:nvPicPr>
        <p:blipFill rotWithShape="1">
          <a:blip r:embed="rId3"/>
          <a:srcRect l="14075" t="10908" r="31890"/>
          <a:stretch/>
        </p:blipFill>
        <p:spPr>
          <a:xfrm>
            <a:off x="3917156" y="1906720"/>
            <a:ext cx="4357687" cy="4073260"/>
          </a:xfrm>
        </p:spPr>
      </p:pic>
      <p:pic>
        <p:nvPicPr>
          <p:cNvPr id="8" name="Afbeelding 7">
            <a:extLst>
              <a:ext uri="{FF2B5EF4-FFF2-40B4-BE49-F238E27FC236}">
                <a16:creationId xmlns:a16="http://schemas.microsoft.com/office/drawing/2014/main" id="{81DA366E-246E-9749-BCED-5BC51B3E8AD3}"/>
              </a:ext>
            </a:extLst>
          </p:cNvPr>
          <p:cNvPicPr>
            <a:picLocks noChangeAspect="1"/>
          </p:cNvPicPr>
          <p:nvPr/>
        </p:nvPicPr>
        <p:blipFill>
          <a:blip r:embed="rId4"/>
          <a:stretch>
            <a:fillRect/>
          </a:stretch>
        </p:blipFill>
        <p:spPr>
          <a:xfrm>
            <a:off x="8921750" y="5222875"/>
            <a:ext cx="3270250" cy="1635125"/>
          </a:xfrm>
          <a:prstGeom prst="rect">
            <a:avLst/>
          </a:prstGeom>
        </p:spPr>
      </p:pic>
    </p:spTree>
    <p:extLst>
      <p:ext uri="{BB962C8B-B14F-4D97-AF65-F5344CB8AC3E}">
        <p14:creationId xmlns:p14="http://schemas.microsoft.com/office/powerpoint/2010/main" val="1685190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BF93D-F098-3C42-B3CF-A1A692556AA7}"/>
              </a:ext>
            </a:extLst>
          </p:cNvPr>
          <p:cNvSpPr>
            <a:spLocks noGrp="1"/>
          </p:cNvSpPr>
          <p:nvPr>
            <p:ph type="title"/>
          </p:nvPr>
        </p:nvSpPr>
        <p:spPr/>
        <p:txBody>
          <a:bodyPr>
            <a:normAutofit/>
          </a:bodyPr>
          <a:lstStyle/>
          <a:p>
            <a:pPr algn="ctr"/>
            <a:r>
              <a:rPr lang="nl-NL" sz="6000" dirty="0">
                <a:latin typeface="Levenim MT" panose="02010502060101010101" pitchFamily="2" charset="-79"/>
                <a:cs typeface="Levenim MT" panose="02010502060101010101" pitchFamily="2" charset="-79"/>
              </a:rPr>
              <a:t>De volwassen luis</a:t>
            </a:r>
          </a:p>
        </p:txBody>
      </p:sp>
      <p:pic>
        <p:nvPicPr>
          <p:cNvPr id="4" name="Afbeelding 3">
            <a:extLst>
              <a:ext uri="{FF2B5EF4-FFF2-40B4-BE49-F238E27FC236}">
                <a16:creationId xmlns:a16="http://schemas.microsoft.com/office/drawing/2014/main" id="{CF5768CE-0054-C047-A9A1-4A236C0BD07A}"/>
              </a:ext>
            </a:extLst>
          </p:cNvPr>
          <p:cNvPicPr>
            <a:picLocks noChangeAspect="1"/>
          </p:cNvPicPr>
          <p:nvPr/>
        </p:nvPicPr>
        <p:blipFill>
          <a:blip r:embed="rId3"/>
          <a:stretch>
            <a:fillRect/>
          </a:stretch>
        </p:blipFill>
        <p:spPr>
          <a:xfrm>
            <a:off x="8921750" y="5222875"/>
            <a:ext cx="3270250" cy="1635125"/>
          </a:xfrm>
          <a:prstGeom prst="rect">
            <a:avLst/>
          </a:prstGeom>
        </p:spPr>
      </p:pic>
      <p:pic>
        <p:nvPicPr>
          <p:cNvPr id="9" name="Tijdelijke aanduiding voor inhoud 8" descr="Afbeelding met insect, dier, water, sneeuw&#10;&#10;Automatisch gegenereerde beschrijving">
            <a:extLst>
              <a:ext uri="{FF2B5EF4-FFF2-40B4-BE49-F238E27FC236}">
                <a16:creationId xmlns:a16="http://schemas.microsoft.com/office/drawing/2014/main" id="{AAE7B212-56C9-764F-BFBE-4FF77B2002FF}"/>
              </a:ext>
            </a:extLst>
          </p:cNvPr>
          <p:cNvPicPr>
            <a:picLocks noGrp="1" noChangeAspect="1"/>
          </p:cNvPicPr>
          <p:nvPr>
            <p:ph idx="1"/>
          </p:nvPr>
        </p:nvPicPr>
        <p:blipFill rotWithShape="1">
          <a:blip r:embed="rId4"/>
          <a:srcRect l="15035" r="12682"/>
          <a:stretch/>
        </p:blipFill>
        <p:spPr>
          <a:xfrm>
            <a:off x="838200" y="2140100"/>
            <a:ext cx="5257800" cy="3865382"/>
          </a:xfrm>
        </p:spPr>
      </p:pic>
      <p:cxnSp>
        <p:nvCxnSpPr>
          <p:cNvPr id="19" name="Rechte verbindingslijn met pijl 18">
            <a:extLst>
              <a:ext uri="{FF2B5EF4-FFF2-40B4-BE49-F238E27FC236}">
                <a16:creationId xmlns:a16="http://schemas.microsoft.com/office/drawing/2014/main" id="{12338D6A-C17D-914D-A8BA-DFA148B0D2D6}"/>
              </a:ext>
            </a:extLst>
          </p:cNvPr>
          <p:cNvCxnSpPr>
            <a:cxnSpLocks/>
          </p:cNvCxnSpPr>
          <p:nvPr/>
        </p:nvCxnSpPr>
        <p:spPr>
          <a:xfrm>
            <a:off x="4686300" y="2902783"/>
            <a:ext cx="2616637" cy="1193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kstvak 19">
            <a:extLst>
              <a:ext uri="{FF2B5EF4-FFF2-40B4-BE49-F238E27FC236}">
                <a16:creationId xmlns:a16="http://schemas.microsoft.com/office/drawing/2014/main" id="{38943762-5ED6-F141-AC7B-83AB553726E7}"/>
              </a:ext>
            </a:extLst>
          </p:cNvPr>
          <p:cNvSpPr txBox="1"/>
          <p:nvPr/>
        </p:nvSpPr>
        <p:spPr>
          <a:xfrm>
            <a:off x="7302937" y="2902783"/>
            <a:ext cx="2241113" cy="369332"/>
          </a:xfrm>
          <a:prstGeom prst="rect">
            <a:avLst/>
          </a:prstGeom>
          <a:noFill/>
        </p:spPr>
        <p:txBody>
          <a:bodyPr wrap="square" rtlCol="0">
            <a:spAutoFit/>
          </a:bodyPr>
          <a:lstStyle/>
          <a:p>
            <a:r>
              <a:rPr lang="nl-NL" dirty="0">
                <a:latin typeface="Levenim MT" panose="02010502060101010101" pitchFamily="2" charset="-79"/>
                <a:cs typeface="Levenim MT" panose="02010502060101010101" pitchFamily="2" charset="-79"/>
              </a:rPr>
              <a:t>Maat: sesamzaad!</a:t>
            </a:r>
          </a:p>
        </p:txBody>
      </p:sp>
    </p:spTree>
    <p:extLst>
      <p:ext uri="{BB962C8B-B14F-4D97-AF65-F5344CB8AC3E}">
        <p14:creationId xmlns:p14="http://schemas.microsoft.com/office/powerpoint/2010/main" val="3135502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BF93D-F098-3C42-B3CF-A1A692556AA7}"/>
              </a:ext>
            </a:extLst>
          </p:cNvPr>
          <p:cNvSpPr>
            <a:spLocks noGrp="1"/>
          </p:cNvSpPr>
          <p:nvPr>
            <p:ph type="title"/>
          </p:nvPr>
        </p:nvSpPr>
        <p:spPr/>
        <p:txBody>
          <a:bodyPr>
            <a:normAutofit/>
          </a:bodyPr>
          <a:lstStyle/>
          <a:p>
            <a:pPr algn="ctr"/>
            <a:r>
              <a:rPr lang="nl-NL" sz="6000" dirty="0">
                <a:latin typeface="Levenim MT" panose="02010502060101010101" pitchFamily="2" charset="-79"/>
                <a:cs typeface="Levenim MT" panose="02010502060101010101" pitchFamily="2" charset="-79"/>
              </a:rPr>
              <a:t>Jeuk </a:t>
            </a:r>
          </a:p>
        </p:txBody>
      </p:sp>
      <p:pic>
        <p:nvPicPr>
          <p:cNvPr id="4" name="Afbeelding 3">
            <a:extLst>
              <a:ext uri="{FF2B5EF4-FFF2-40B4-BE49-F238E27FC236}">
                <a16:creationId xmlns:a16="http://schemas.microsoft.com/office/drawing/2014/main" id="{CF5768CE-0054-C047-A9A1-4A236C0BD07A}"/>
              </a:ext>
            </a:extLst>
          </p:cNvPr>
          <p:cNvPicPr>
            <a:picLocks noChangeAspect="1"/>
          </p:cNvPicPr>
          <p:nvPr/>
        </p:nvPicPr>
        <p:blipFill>
          <a:blip r:embed="rId3"/>
          <a:stretch>
            <a:fillRect/>
          </a:stretch>
        </p:blipFill>
        <p:spPr>
          <a:xfrm>
            <a:off x="8921750" y="5222875"/>
            <a:ext cx="3270250" cy="1635125"/>
          </a:xfrm>
          <a:prstGeom prst="rect">
            <a:avLst/>
          </a:prstGeom>
        </p:spPr>
      </p:pic>
      <p:pic>
        <p:nvPicPr>
          <p:cNvPr id="5" name="Tijdelijke aanduiding voor inhoud 4" descr="Afbeelding met kleding, persoon, vrouw, kijken&#10;&#10;Automatisch gegenereerde beschrijving">
            <a:extLst>
              <a:ext uri="{FF2B5EF4-FFF2-40B4-BE49-F238E27FC236}">
                <a16:creationId xmlns:a16="http://schemas.microsoft.com/office/drawing/2014/main" id="{0973A782-CA12-D14C-AE0C-6E568F03CEF7}"/>
              </a:ext>
            </a:extLst>
          </p:cNvPr>
          <p:cNvPicPr>
            <a:picLocks noGrp="1" noChangeAspect="1"/>
          </p:cNvPicPr>
          <p:nvPr>
            <p:ph idx="1"/>
          </p:nvPr>
        </p:nvPicPr>
        <p:blipFill rotWithShape="1">
          <a:blip r:embed="rId4"/>
          <a:srcRect r="17097"/>
          <a:stretch/>
        </p:blipFill>
        <p:spPr>
          <a:xfrm>
            <a:off x="2878417" y="2343151"/>
            <a:ext cx="5870026" cy="3100388"/>
          </a:xfrm>
        </p:spPr>
      </p:pic>
    </p:spTree>
    <p:extLst>
      <p:ext uri="{BB962C8B-B14F-4D97-AF65-F5344CB8AC3E}">
        <p14:creationId xmlns:p14="http://schemas.microsoft.com/office/powerpoint/2010/main" val="294039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BF93D-F098-3C42-B3CF-A1A692556AA7}"/>
              </a:ext>
            </a:extLst>
          </p:cNvPr>
          <p:cNvSpPr>
            <a:spLocks noGrp="1"/>
          </p:cNvSpPr>
          <p:nvPr>
            <p:ph type="title"/>
          </p:nvPr>
        </p:nvSpPr>
        <p:spPr/>
        <p:txBody>
          <a:bodyPr>
            <a:noAutofit/>
          </a:bodyPr>
          <a:lstStyle/>
          <a:p>
            <a:pPr algn="ctr"/>
            <a:r>
              <a:rPr lang="nl-NL" sz="6000" dirty="0">
                <a:latin typeface="Levenim MT" panose="02010502060101010101" pitchFamily="2" charset="-79"/>
                <a:cs typeface="Levenim MT" panose="02010502060101010101" pitchFamily="2" charset="-79"/>
              </a:rPr>
              <a:t>Hoofdluis: klein naar groot</a:t>
            </a:r>
          </a:p>
        </p:txBody>
      </p:sp>
      <p:pic>
        <p:nvPicPr>
          <p:cNvPr id="4" name="Afbeelding 3">
            <a:extLst>
              <a:ext uri="{FF2B5EF4-FFF2-40B4-BE49-F238E27FC236}">
                <a16:creationId xmlns:a16="http://schemas.microsoft.com/office/drawing/2014/main" id="{CF5768CE-0054-C047-A9A1-4A236C0BD07A}"/>
              </a:ext>
            </a:extLst>
          </p:cNvPr>
          <p:cNvPicPr>
            <a:picLocks noChangeAspect="1"/>
          </p:cNvPicPr>
          <p:nvPr/>
        </p:nvPicPr>
        <p:blipFill>
          <a:blip r:embed="rId3"/>
          <a:stretch>
            <a:fillRect/>
          </a:stretch>
        </p:blipFill>
        <p:spPr>
          <a:xfrm>
            <a:off x="8921750" y="5222875"/>
            <a:ext cx="3270250" cy="1635125"/>
          </a:xfrm>
          <a:prstGeom prst="rect">
            <a:avLst/>
          </a:prstGeom>
        </p:spPr>
      </p:pic>
      <p:pic>
        <p:nvPicPr>
          <p:cNvPr id="5" name="Tijdelijke aanduiding voor inhoud 4" descr="Afbeelding met dier, zitten, stuk, groep&#10;&#10;Automatisch gegenereerde beschrijving">
            <a:extLst>
              <a:ext uri="{FF2B5EF4-FFF2-40B4-BE49-F238E27FC236}">
                <a16:creationId xmlns:a16="http://schemas.microsoft.com/office/drawing/2014/main" id="{22137871-165E-F244-9C71-9B96D421DA6E}"/>
              </a:ext>
            </a:extLst>
          </p:cNvPr>
          <p:cNvPicPr>
            <a:picLocks noGrp="1" noChangeAspect="1"/>
          </p:cNvPicPr>
          <p:nvPr>
            <p:ph idx="1"/>
          </p:nvPr>
        </p:nvPicPr>
        <p:blipFill>
          <a:blip r:embed="rId4"/>
          <a:stretch>
            <a:fillRect/>
          </a:stretch>
        </p:blipFill>
        <p:spPr>
          <a:xfrm>
            <a:off x="2978150" y="2648744"/>
            <a:ext cx="6235700" cy="2705100"/>
          </a:xfrm>
        </p:spPr>
      </p:pic>
    </p:spTree>
    <p:extLst>
      <p:ext uri="{BB962C8B-B14F-4D97-AF65-F5344CB8AC3E}">
        <p14:creationId xmlns:p14="http://schemas.microsoft.com/office/powerpoint/2010/main" val="27356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BF93D-F098-3C42-B3CF-A1A692556AA7}"/>
              </a:ext>
            </a:extLst>
          </p:cNvPr>
          <p:cNvSpPr>
            <a:spLocks noGrp="1"/>
          </p:cNvSpPr>
          <p:nvPr>
            <p:ph type="title"/>
          </p:nvPr>
        </p:nvSpPr>
        <p:spPr/>
        <p:txBody>
          <a:bodyPr>
            <a:normAutofit/>
          </a:bodyPr>
          <a:lstStyle/>
          <a:p>
            <a:pPr algn="ctr"/>
            <a:r>
              <a:rPr lang="nl-NL" sz="6000" dirty="0">
                <a:latin typeface="Levenim MT" panose="02010502060101010101" pitchFamily="2" charset="-79"/>
                <a:cs typeface="Levenim MT" panose="02010502060101010101" pitchFamily="2" charset="-79"/>
              </a:rPr>
              <a:t>Hoe ze groeien</a:t>
            </a:r>
          </a:p>
        </p:txBody>
      </p:sp>
      <p:pic>
        <p:nvPicPr>
          <p:cNvPr id="4" name="Afbeelding 3">
            <a:extLst>
              <a:ext uri="{FF2B5EF4-FFF2-40B4-BE49-F238E27FC236}">
                <a16:creationId xmlns:a16="http://schemas.microsoft.com/office/drawing/2014/main" id="{CF5768CE-0054-C047-A9A1-4A236C0BD07A}"/>
              </a:ext>
            </a:extLst>
          </p:cNvPr>
          <p:cNvPicPr>
            <a:picLocks noChangeAspect="1"/>
          </p:cNvPicPr>
          <p:nvPr/>
        </p:nvPicPr>
        <p:blipFill>
          <a:blip r:embed="rId3"/>
          <a:stretch>
            <a:fillRect/>
          </a:stretch>
        </p:blipFill>
        <p:spPr>
          <a:xfrm>
            <a:off x="8921750" y="5222875"/>
            <a:ext cx="3270250" cy="1635125"/>
          </a:xfrm>
          <a:prstGeom prst="rect">
            <a:avLst/>
          </a:prstGeom>
        </p:spPr>
      </p:pic>
      <p:pic>
        <p:nvPicPr>
          <p:cNvPr id="10" name="Tijdelijke aanduiding voor inhoud 9">
            <a:extLst>
              <a:ext uri="{FF2B5EF4-FFF2-40B4-BE49-F238E27FC236}">
                <a16:creationId xmlns:a16="http://schemas.microsoft.com/office/drawing/2014/main" id="{636C09C3-21B9-8F46-B2AC-858E8A22C412}"/>
              </a:ext>
            </a:extLst>
          </p:cNvPr>
          <p:cNvPicPr>
            <a:picLocks noGrp="1" noChangeAspect="1"/>
          </p:cNvPicPr>
          <p:nvPr>
            <p:ph idx="1"/>
          </p:nvPr>
        </p:nvPicPr>
        <p:blipFill>
          <a:blip r:embed="rId4"/>
          <a:stretch>
            <a:fillRect/>
          </a:stretch>
        </p:blipFill>
        <p:spPr>
          <a:xfrm>
            <a:off x="3257939" y="1690688"/>
            <a:ext cx="5676122" cy="4191599"/>
          </a:xfrm>
        </p:spPr>
      </p:pic>
    </p:spTree>
    <p:extLst>
      <p:ext uri="{BB962C8B-B14F-4D97-AF65-F5344CB8AC3E}">
        <p14:creationId xmlns:p14="http://schemas.microsoft.com/office/powerpoint/2010/main" val="2896416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BF93D-F098-3C42-B3CF-A1A692556AA7}"/>
              </a:ext>
            </a:extLst>
          </p:cNvPr>
          <p:cNvSpPr>
            <a:spLocks noGrp="1"/>
          </p:cNvSpPr>
          <p:nvPr>
            <p:ph type="title"/>
          </p:nvPr>
        </p:nvSpPr>
        <p:spPr/>
        <p:txBody>
          <a:bodyPr>
            <a:normAutofit/>
          </a:bodyPr>
          <a:lstStyle/>
          <a:p>
            <a:pPr algn="ctr"/>
            <a:r>
              <a:rPr lang="nl-NL" sz="6000" dirty="0">
                <a:latin typeface="Levenim MT" panose="02010502060101010101" pitchFamily="2" charset="-79"/>
                <a:cs typeface="Levenim MT" panose="02010502060101010101" pitchFamily="2" charset="-79"/>
              </a:rPr>
              <a:t>Neten</a:t>
            </a:r>
          </a:p>
        </p:txBody>
      </p:sp>
      <p:pic>
        <p:nvPicPr>
          <p:cNvPr id="4" name="Afbeelding 3">
            <a:extLst>
              <a:ext uri="{FF2B5EF4-FFF2-40B4-BE49-F238E27FC236}">
                <a16:creationId xmlns:a16="http://schemas.microsoft.com/office/drawing/2014/main" id="{CF5768CE-0054-C047-A9A1-4A236C0BD07A}"/>
              </a:ext>
            </a:extLst>
          </p:cNvPr>
          <p:cNvPicPr>
            <a:picLocks noChangeAspect="1"/>
          </p:cNvPicPr>
          <p:nvPr/>
        </p:nvPicPr>
        <p:blipFill>
          <a:blip r:embed="rId3"/>
          <a:stretch>
            <a:fillRect/>
          </a:stretch>
        </p:blipFill>
        <p:spPr>
          <a:xfrm>
            <a:off x="8921750" y="5222875"/>
            <a:ext cx="3270250" cy="1635125"/>
          </a:xfrm>
          <a:prstGeom prst="rect">
            <a:avLst/>
          </a:prstGeom>
        </p:spPr>
      </p:pic>
      <p:pic>
        <p:nvPicPr>
          <p:cNvPr id="3" name="Tijdelijke aanduiding voor inhoud 2">
            <a:extLst>
              <a:ext uri="{FF2B5EF4-FFF2-40B4-BE49-F238E27FC236}">
                <a16:creationId xmlns:a16="http://schemas.microsoft.com/office/drawing/2014/main" id="{2F898110-11FC-D748-A178-18C178AD52A1}"/>
              </a:ext>
            </a:extLst>
          </p:cNvPr>
          <p:cNvPicPr>
            <a:picLocks noGrp="1" noChangeAspect="1"/>
          </p:cNvPicPr>
          <p:nvPr>
            <p:ph idx="1"/>
          </p:nvPr>
        </p:nvPicPr>
        <p:blipFill>
          <a:blip r:embed="rId4"/>
          <a:stretch>
            <a:fillRect/>
          </a:stretch>
        </p:blipFill>
        <p:spPr>
          <a:xfrm>
            <a:off x="2508409" y="1986695"/>
            <a:ext cx="7175182" cy="2657475"/>
          </a:xfrm>
        </p:spPr>
      </p:pic>
    </p:spTree>
    <p:extLst>
      <p:ext uri="{BB962C8B-B14F-4D97-AF65-F5344CB8AC3E}">
        <p14:creationId xmlns:p14="http://schemas.microsoft.com/office/powerpoint/2010/main" val="1243451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BF93D-F098-3C42-B3CF-A1A692556AA7}"/>
              </a:ext>
            </a:extLst>
          </p:cNvPr>
          <p:cNvSpPr>
            <a:spLocks noGrp="1"/>
          </p:cNvSpPr>
          <p:nvPr>
            <p:ph type="title"/>
          </p:nvPr>
        </p:nvSpPr>
        <p:spPr/>
        <p:txBody>
          <a:bodyPr>
            <a:normAutofit/>
          </a:bodyPr>
          <a:lstStyle/>
          <a:p>
            <a:pPr algn="ctr"/>
            <a:r>
              <a:rPr lang="nl-NL" sz="6000" dirty="0">
                <a:latin typeface="Levenim MT" panose="02010502060101010101" pitchFamily="2" charset="-79"/>
                <a:cs typeface="Levenim MT" panose="02010502060101010101" pitchFamily="2" charset="-79"/>
              </a:rPr>
              <a:t>Een volle of lege neet?</a:t>
            </a:r>
          </a:p>
        </p:txBody>
      </p:sp>
      <p:pic>
        <p:nvPicPr>
          <p:cNvPr id="4" name="Afbeelding 3">
            <a:extLst>
              <a:ext uri="{FF2B5EF4-FFF2-40B4-BE49-F238E27FC236}">
                <a16:creationId xmlns:a16="http://schemas.microsoft.com/office/drawing/2014/main" id="{CF5768CE-0054-C047-A9A1-4A236C0BD07A}"/>
              </a:ext>
            </a:extLst>
          </p:cNvPr>
          <p:cNvPicPr>
            <a:picLocks noChangeAspect="1"/>
          </p:cNvPicPr>
          <p:nvPr/>
        </p:nvPicPr>
        <p:blipFill>
          <a:blip r:embed="rId3"/>
          <a:stretch>
            <a:fillRect/>
          </a:stretch>
        </p:blipFill>
        <p:spPr>
          <a:xfrm>
            <a:off x="8921750" y="5222875"/>
            <a:ext cx="3270250" cy="1635125"/>
          </a:xfrm>
          <a:prstGeom prst="rect">
            <a:avLst/>
          </a:prstGeom>
        </p:spPr>
      </p:pic>
      <p:pic>
        <p:nvPicPr>
          <p:cNvPr id="5" name="Tijdelijke aanduiding voor inhoud 4" descr="Afbeelding met insect, dier, water, sneeuw&#10;&#10;Automatisch gegenereerde beschrijving">
            <a:extLst>
              <a:ext uri="{FF2B5EF4-FFF2-40B4-BE49-F238E27FC236}">
                <a16:creationId xmlns:a16="http://schemas.microsoft.com/office/drawing/2014/main" id="{627BA139-50EC-964E-B6B4-CDA3EC3C3414}"/>
              </a:ext>
            </a:extLst>
          </p:cNvPr>
          <p:cNvPicPr>
            <a:picLocks noGrp="1" noChangeAspect="1"/>
          </p:cNvPicPr>
          <p:nvPr>
            <p:ph idx="1"/>
          </p:nvPr>
        </p:nvPicPr>
        <p:blipFill rotWithShape="1">
          <a:blip r:embed="rId4"/>
          <a:srcRect l="13406" t="52023" r="57959"/>
          <a:stretch/>
        </p:blipFill>
        <p:spPr>
          <a:xfrm>
            <a:off x="1484096" y="2284147"/>
            <a:ext cx="2571750" cy="2289705"/>
          </a:xfrm>
        </p:spPr>
      </p:pic>
      <p:pic>
        <p:nvPicPr>
          <p:cNvPr id="8" name="Afbeelding 7" descr="Afbeelding met binnen, zitten, bruin, stuk&#10;&#10;Automatisch gegenereerde beschrijving">
            <a:extLst>
              <a:ext uri="{FF2B5EF4-FFF2-40B4-BE49-F238E27FC236}">
                <a16:creationId xmlns:a16="http://schemas.microsoft.com/office/drawing/2014/main" id="{4416909D-FFD4-8141-AA9F-C4008F43E25A}"/>
              </a:ext>
            </a:extLst>
          </p:cNvPr>
          <p:cNvPicPr>
            <a:picLocks noChangeAspect="1"/>
          </p:cNvPicPr>
          <p:nvPr/>
        </p:nvPicPr>
        <p:blipFill rotWithShape="1">
          <a:blip r:embed="rId5"/>
          <a:srcRect l="35145" t="22621" r="23551" b="11856"/>
          <a:stretch/>
        </p:blipFill>
        <p:spPr>
          <a:xfrm>
            <a:off x="4896999" y="2277823"/>
            <a:ext cx="2571750" cy="2296029"/>
          </a:xfrm>
          <a:prstGeom prst="rect">
            <a:avLst/>
          </a:prstGeom>
        </p:spPr>
      </p:pic>
      <p:pic>
        <p:nvPicPr>
          <p:cNvPr id="10" name="Afbeelding 9" descr="Afbeelding met zoogdier, kat, binnen, neerleggen&#10;&#10;Automatisch gegenereerde beschrijving">
            <a:extLst>
              <a:ext uri="{FF2B5EF4-FFF2-40B4-BE49-F238E27FC236}">
                <a16:creationId xmlns:a16="http://schemas.microsoft.com/office/drawing/2014/main" id="{C97C0BA5-591F-0547-83E4-B51A7948784A}"/>
              </a:ext>
            </a:extLst>
          </p:cNvPr>
          <p:cNvPicPr>
            <a:picLocks noChangeAspect="1"/>
          </p:cNvPicPr>
          <p:nvPr/>
        </p:nvPicPr>
        <p:blipFill rotWithShape="1">
          <a:blip r:embed="rId6"/>
          <a:srcRect l="26442" r="17858"/>
          <a:stretch/>
        </p:blipFill>
        <p:spPr>
          <a:xfrm>
            <a:off x="8309902" y="2290471"/>
            <a:ext cx="2398002" cy="2329393"/>
          </a:xfrm>
          <a:prstGeom prst="rect">
            <a:avLst/>
          </a:prstGeom>
        </p:spPr>
      </p:pic>
    </p:spTree>
    <p:extLst>
      <p:ext uri="{BB962C8B-B14F-4D97-AF65-F5344CB8AC3E}">
        <p14:creationId xmlns:p14="http://schemas.microsoft.com/office/powerpoint/2010/main" val="232756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BF93D-F098-3C42-B3CF-A1A692556AA7}"/>
              </a:ext>
            </a:extLst>
          </p:cNvPr>
          <p:cNvSpPr>
            <a:spLocks noGrp="1"/>
          </p:cNvSpPr>
          <p:nvPr>
            <p:ph type="title"/>
          </p:nvPr>
        </p:nvSpPr>
        <p:spPr/>
        <p:txBody>
          <a:bodyPr>
            <a:normAutofit/>
          </a:bodyPr>
          <a:lstStyle/>
          <a:p>
            <a:pPr algn="ctr"/>
            <a:r>
              <a:rPr lang="nl-NL" sz="6000" dirty="0">
                <a:latin typeface="Levenim MT" panose="02010502060101010101" pitchFamily="2" charset="-79"/>
                <a:cs typeface="Levenim MT" panose="02010502060101010101" pitchFamily="2" charset="-79"/>
              </a:rPr>
              <a:t>Vast of los?</a:t>
            </a:r>
          </a:p>
        </p:txBody>
      </p:sp>
      <p:pic>
        <p:nvPicPr>
          <p:cNvPr id="4" name="Afbeelding 3">
            <a:extLst>
              <a:ext uri="{FF2B5EF4-FFF2-40B4-BE49-F238E27FC236}">
                <a16:creationId xmlns:a16="http://schemas.microsoft.com/office/drawing/2014/main" id="{CF5768CE-0054-C047-A9A1-4A236C0BD07A}"/>
              </a:ext>
            </a:extLst>
          </p:cNvPr>
          <p:cNvPicPr>
            <a:picLocks noChangeAspect="1"/>
          </p:cNvPicPr>
          <p:nvPr/>
        </p:nvPicPr>
        <p:blipFill>
          <a:blip r:embed="rId3"/>
          <a:stretch>
            <a:fillRect/>
          </a:stretch>
        </p:blipFill>
        <p:spPr>
          <a:xfrm>
            <a:off x="8921750" y="5222875"/>
            <a:ext cx="3270250" cy="1635125"/>
          </a:xfrm>
          <a:prstGeom prst="rect">
            <a:avLst/>
          </a:prstGeom>
        </p:spPr>
      </p:pic>
      <p:pic>
        <p:nvPicPr>
          <p:cNvPr id="3" name="Tijdelijke aanduiding voor inhoud 2">
            <a:extLst>
              <a:ext uri="{FF2B5EF4-FFF2-40B4-BE49-F238E27FC236}">
                <a16:creationId xmlns:a16="http://schemas.microsoft.com/office/drawing/2014/main" id="{1DFD3771-BB2A-EF41-BFCF-92F2CB0F0CF9}"/>
              </a:ext>
            </a:extLst>
          </p:cNvPr>
          <p:cNvPicPr>
            <a:picLocks noGrp="1" noChangeAspect="1"/>
          </p:cNvPicPr>
          <p:nvPr>
            <p:ph idx="1"/>
          </p:nvPr>
        </p:nvPicPr>
        <p:blipFill>
          <a:blip r:embed="rId4"/>
          <a:stretch>
            <a:fillRect/>
          </a:stretch>
        </p:blipFill>
        <p:spPr>
          <a:xfrm>
            <a:off x="6096000" y="1928415"/>
            <a:ext cx="3990059" cy="2650331"/>
          </a:xfrm>
        </p:spPr>
      </p:pic>
      <p:pic>
        <p:nvPicPr>
          <p:cNvPr id="6" name="Afbeelding 5" descr="Afbeelding met zoogdier, kat, binnen, neerleggen&#10;&#10;Automatisch gegenereerde beschrijving">
            <a:extLst>
              <a:ext uri="{FF2B5EF4-FFF2-40B4-BE49-F238E27FC236}">
                <a16:creationId xmlns:a16="http://schemas.microsoft.com/office/drawing/2014/main" id="{3512263F-4B20-B641-BE8F-CA378ADE7D1E}"/>
              </a:ext>
            </a:extLst>
          </p:cNvPr>
          <p:cNvPicPr>
            <a:picLocks noChangeAspect="1"/>
          </p:cNvPicPr>
          <p:nvPr/>
        </p:nvPicPr>
        <p:blipFill rotWithShape="1">
          <a:blip r:embed="rId5"/>
          <a:srcRect l="16123"/>
          <a:stretch/>
        </p:blipFill>
        <p:spPr>
          <a:xfrm>
            <a:off x="1643063" y="1928415"/>
            <a:ext cx="4068029" cy="2624158"/>
          </a:xfrm>
          <a:prstGeom prst="rect">
            <a:avLst/>
          </a:prstGeom>
        </p:spPr>
      </p:pic>
    </p:spTree>
    <p:extLst>
      <p:ext uri="{BB962C8B-B14F-4D97-AF65-F5344CB8AC3E}">
        <p14:creationId xmlns:p14="http://schemas.microsoft.com/office/powerpoint/2010/main" val="271386948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1498</Words>
  <Application>Microsoft Macintosh PowerPoint</Application>
  <PresentationFormat>Breedbeeld</PresentationFormat>
  <Paragraphs>47</Paragraphs>
  <Slides>15</Slides>
  <Notes>14</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Calibri Light</vt:lpstr>
      <vt:lpstr>Levenim MT</vt:lpstr>
      <vt:lpstr>Kantoorthema</vt:lpstr>
      <vt:lpstr>PowerPoint-presentatie</vt:lpstr>
      <vt:lpstr>Hoofdluis </vt:lpstr>
      <vt:lpstr>De volwassen luis</vt:lpstr>
      <vt:lpstr>Jeuk </vt:lpstr>
      <vt:lpstr>Hoofdluis: klein naar groot</vt:lpstr>
      <vt:lpstr>Hoe ze groeien</vt:lpstr>
      <vt:lpstr>Neten</vt:lpstr>
      <vt:lpstr>Een volle of lege neet?</vt:lpstr>
      <vt:lpstr>Vast of los?</vt:lpstr>
      <vt:lpstr>Nymf</vt:lpstr>
      <vt:lpstr>Luis op reis</vt:lpstr>
      <vt:lpstr>Besmetting</vt:lpstr>
      <vt:lpstr>Behandeling</vt:lpstr>
      <vt:lpstr>Voorkomen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Sandra Hopkins</dc:creator>
  <cp:lastModifiedBy>Sandra Hopkins</cp:lastModifiedBy>
  <cp:revision>14</cp:revision>
  <dcterms:created xsi:type="dcterms:W3CDTF">2020-04-03T09:45:51Z</dcterms:created>
  <dcterms:modified xsi:type="dcterms:W3CDTF">2020-04-03T12:56:32Z</dcterms:modified>
</cp:coreProperties>
</file>